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8" r:id="rId14"/>
    <p:sldId id="270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7A9C-F9B0-4E71-BFB6-867B0E3172F6}" type="datetimeFigureOut">
              <a:rPr lang="hr-HR" smtClean="0"/>
              <a:t>25.4.2016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B53704B-D9B0-40ED-A3FE-62C10BDFD2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733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7A9C-F9B0-4E71-BFB6-867B0E3172F6}" type="datetimeFigureOut">
              <a:rPr lang="hr-HR" smtClean="0"/>
              <a:t>25.4.2016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53704B-D9B0-40ED-A3FE-62C10BDFD2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614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7A9C-F9B0-4E71-BFB6-867B0E3172F6}" type="datetimeFigureOut">
              <a:rPr lang="hr-HR" smtClean="0"/>
              <a:t>25.4.2016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53704B-D9B0-40ED-A3FE-62C10BDFD2DE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7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7A9C-F9B0-4E71-BFB6-867B0E3172F6}" type="datetimeFigureOut">
              <a:rPr lang="hr-HR" smtClean="0"/>
              <a:t>25.4.2016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53704B-D9B0-40ED-A3FE-62C10BDFD2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113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7A9C-F9B0-4E71-BFB6-867B0E3172F6}" type="datetimeFigureOut">
              <a:rPr lang="hr-HR" smtClean="0"/>
              <a:t>25.4.2016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53704B-D9B0-40ED-A3FE-62C10BDFD2DE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348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7A9C-F9B0-4E71-BFB6-867B0E3172F6}" type="datetimeFigureOut">
              <a:rPr lang="hr-HR" smtClean="0"/>
              <a:t>25.4.2016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53704B-D9B0-40ED-A3FE-62C10BDFD2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380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7A9C-F9B0-4E71-BFB6-867B0E3172F6}" type="datetimeFigureOut">
              <a:rPr lang="hr-HR" smtClean="0"/>
              <a:t>25.4.2016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704B-D9B0-40ED-A3FE-62C10BDFD2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583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7A9C-F9B0-4E71-BFB6-867B0E3172F6}" type="datetimeFigureOut">
              <a:rPr lang="hr-HR" smtClean="0"/>
              <a:t>25.4.2016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704B-D9B0-40ED-A3FE-62C10BDFD2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586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7A9C-F9B0-4E71-BFB6-867B0E3172F6}" type="datetimeFigureOut">
              <a:rPr lang="hr-HR" smtClean="0"/>
              <a:t>25.4.2016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704B-D9B0-40ED-A3FE-62C10BDFD2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263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7A9C-F9B0-4E71-BFB6-867B0E3172F6}" type="datetimeFigureOut">
              <a:rPr lang="hr-HR" smtClean="0"/>
              <a:t>25.4.2016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53704B-D9B0-40ED-A3FE-62C10BDFD2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459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7A9C-F9B0-4E71-BFB6-867B0E3172F6}" type="datetimeFigureOut">
              <a:rPr lang="hr-HR" smtClean="0"/>
              <a:t>25.4.2016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53704B-D9B0-40ED-A3FE-62C10BDFD2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603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7A9C-F9B0-4E71-BFB6-867B0E3172F6}" type="datetimeFigureOut">
              <a:rPr lang="hr-HR" smtClean="0"/>
              <a:t>25.4.2016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53704B-D9B0-40ED-A3FE-62C10BDFD2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12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7A9C-F9B0-4E71-BFB6-867B0E3172F6}" type="datetimeFigureOut">
              <a:rPr lang="hr-HR" smtClean="0"/>
              <a:t>25.4.2016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704B-D9B0-40ED-A3FE-62C10BDFD2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202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7A9C-F9B0-4E71-BFB6-867B0E3172F6}" type="datetimeFigureOut">
              <a:rPr lang="hr-HR" smtClean="0"/>
              <a:t>25.4.2016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704B-D9B0-40ED-A3FE-62C10BDFD2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46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7A9C-F9B0-4E71-BFB6-867B0E3172F6}" type="datetimeFigureOut">
              <a:rPr lang="hr-HR" smtClean="0"/>
              <a:t>25.4.2016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704B-D9B0-40ED-A3FE-62C10BDFD2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567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7A9C-F9B0-4E71-BFB6-867B0E3172F6}" type="datetimeFigureOut">
              <a:rPr lang="hr-HR" smtClean="0"/>
              <a:t>25.4.2016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53704B-D9B0-40ED-A3FE-62C10BDFD2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419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20000"/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07A9C-F9B0-4E71-BFB6-867B0E3172F6}" type="datetimeFigureOut">
              <a:rPr lang="hr-HR" smtClean="0"/>
              <a:t>25.4.2016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B53704B-D9B0-40ED-A3FE-62C10BDFD2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923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Generacija globalizacije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61564" y="4777381"/>
            <a:ext cx="9904413" cy="1126283"/>
          </a:xfrm>
        </p:spPr>
        <p:txBody>
          <a:bodyPr>
            <a:normAutofit/>
          </a:bodyPr>
          <a:lstStyle/>
          <a:p>
            <a:r>
              <a:rPr lang="hr-HR" sz="2800" dirty="0" smtClean="0"/>
              <a:t>Razredni projekt učenika 8.b razreda 2015/16. šk. godine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8897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Kraj dana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Navečer </a:t>
            </a:r>
            <a:r>
              <a:rPr lang="hr-HR" sz="2800" dirty="0" smtClean="0"/>
              <a:t>pogledamo </a:t>
            </a:r>
            <a:r>
              <a:rPr lang="hr-HR" sz="2800" dirty="0"/>
              <a:t>koji američki film, tursku ili meksičku seriju</a:t>
            </a:r>
            <a:r>
              <a:rPr lang="hr-HR" sz="2800" dirty="0" smtClean="0"/>
              <a:t>, koju utakmicu talijanske ili NBA lige pa </a:t>
            </a:r>
            <a:r>
              <a:rPr lang="hr-HR" sz="2800" dirty="0"/>
              <a:t>na spavanje.</a:t>
            </a:r>
          </a:p>
          <a:p>
            <a:endParaRPr lang="hr-HR" sz="2800" dirty="0" smtClean="0"/>
          </a:p>
          <a:p>
            <a:r>
              <a:rPr lang="hr-HR" sz="2800" dirty="0" smtClean="0"/>
              <a:t>Sutra </a:t>
            </a:r>
            <a:r>
              <a:rPr lang="hr-HR" sz="2800" dirty="0"/>
              <a:t>sve iz početka.</a:t>
            </a:r>
          </a:p>
          <a:p>
            <a:endParaRPr lang="hr-H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421">
            <a:off x="7354399" y="3165229"/>
            <a:ext cx="3559786" cy="330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6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Hrvatski doprinos globalizaciji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2318" y="1905000"/>
            <a:ext cx="10085294" cy="3926012"/>
          </a:xfrm>
        </p:spPr>
        <p:txBody>
          <a:bodyPr>
            <a:normAutofit fontScale="92500"/>
          </a:bodyPr>
          <a:lstStyle/>
          <a:p>
            <a:r>
              <a:rPr lang="hr-HR" sz="3200" dirty="0"/>
              <a:t>u svijet smo davno poslali kravatu, kemijsku olovku, nalivpero, Cedevitu, Vegetu, </a:t>
            </a:r>
            <a:r>
              <a:rPr lang="hr-HR" sz="3200" dirty="0" err="1"/>
              <a:t>Sumamed</a:t>
            </a:r>
            <a:r>
              <a:rPr lang="hr-HR" sz="3200" dirty="0"/>
              <a:t>, </a:t>
            </a:r>
            <a:r>
              <a:rPr lang="hr-HR" sz="3200" dirty="0" smtClean="0"/>
              <a:t>…</a:t>
            </a:r>
          </a:p>
          <a:p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r>
              <a:rPr lang="hr-HR" sz="3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Svijet zaista </a:t>
            </a:r>
            <a:r>
              <a:rPr lang="hr-HR" sz="36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postaje</a:t>
            </a:r>
          </a:p>
          <a:p>
            <a:pPr marL="0" indent="0" algn="ctr">
              <a:buNone/>
            </a:pPr>
            <a:r>
              <a:rPr lang="hr-HR" sz="3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hr-HR" sz="48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globalno </a:t>
            </a:r>
            <a:r>
              <a:rPr lang="hr-HR" sz="4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selo! </a:t>
            </a:r>
          </a:p>
          <a:p>
            <a:pPr marL="0" indent="0">
              <a:buNone/>
            </a:pPr>
            <a:r>
              <a:rPr lang="hr-HR" dirty="0" smtClean="0"/>
              <a:t>                                                      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8168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9951" y="1934308"/>
            <a:ext cx="8915400" cy="3777622"/>
          </a:xfrm>
        </p:spPr>
        <p:txBody>
          <a:bodyPr>
            <a:normAutofit/>
          </a:bodyPr>
          <a:lstStyle/>
          <a:p>
            <a:r>
              <a:rPr lang="hr-HR" sz="2400" dirty="0" smtClean="0"/>
              <a:t>Iz ovoga  možemo vrlo lako zaključiti da je sve što radimo globalizirano.</a:t>
            </a:r>
          </a:p>
          <a:p>
            <a:endParaRPr lang="hr-HR" sz="2400" dirty="0"/>
          </a:p>
          <a:p>
            <a:r>
              <a:rPr lang="hr-HR" sz="2400" dirty="0" smtClean="0"/>
              <a:t>Želimo svima pokazati koliko svijet zapravo utječe na naš svakodnevan život, iako se to i ne čini tako.</a:t>
            </a:r>
          </a:p>
          <a:p>
            <a:endParaRPr lang="hr-HR" sz="2400" dirty="0"/>
          </a:p>
          <a:p>
            <a:r>
              <a:rPr lang="hr-HR" sz="2400" dirty="0" smtClean="0"/>
              <a:t>Cilj iz ovoga nam je da krenemo cijeniti ono što naša domovina proizvede.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41972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Priredili: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Sara </a:t>
            </a:r>
            <a:r>
              <a:rPr lang="hr-HR" dirty="0" err="1" smtClean="0"/>
              <a:t>Blatančić</a:t>
            </a:r>
            <a:endParaRPr lang="hr-HR" dirty="0" smtClean="0"/>
          </a:p>
          <a:p>
            <a:r>
              <a:rPr lang="hr-HR" dirty="0" smtClean="0"/>
              <a:t>Mario </a:t>
            </a:r>
            <a:r>
              <a:rPr lang="hr-HR" dirty="0" err="1" smtClean="0"/>
              <a:t>Brezonjić</a:t>
            </a:r>
            <a:endParaRPr lang="hr-HR" dirty="0" smtClean="0"/>
          </a:p>
          <a:p>
            <a:r>
              <a:rPr lang="hr-HR" dirty="0" smtClean="0"/>
              <a:t>Tena </a:t>
            </a:r>
            <a:r>
              <a:rPr lang="hr-HR" dirty="0" err="1" smtClean="0"/>
              <a:t>Crndić</a:t>
            </a:r>
            <a:endParaRPr lang="hr-HR" dirty="0" smtClean="0"/>
          </a:p>
          <a:p>
            <a:r>
              <a:rPr lang="hr-HR" dirty="0" smtClean="0"/>
              <a:t>Mihael Ferić</a:t>
            </a:r>
          </a:p>
          <a:p>
            <a:r>
              <a:rPr lang="hr-HR" dirty="0" smtClean="0"/>
              <a:t>Marta </a:t>
            </a:r>
            <a:r>
              <a:rPr lang="hr-HR" dirty="0" err="1" smtClean="0"/>
              <a:t>Koledić</a:t>
            </a:r>
            <a:endParaRPr lang="hr-HR" dirty="0" smtClean="0"/>
          </a:p>
          <a:p>
            <a:r>
              <a:rPr lang="hr-HR" dirty="0" smtClean="0"/>
              <a:t>Mateo Karlović</a:t>
            </a:r>
          </a:p>
          <a:p>
            <a:r>
              <a:rPr lang="hr-HR" dirty="0" smtClean="0"/>
              <a:t>Matej Kuzmanović</a:t>
            </a:r>
          </a:p>
          <a:p>
            <a:r>
              <a:rPr lang="hr-HR" dirty="0" smtClean="0"/>
              <a:t>Magdalena Majić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Marija Majić</a:t>
            </a:r>
          </a:p>
          <a:p>
            <a:r>
              <a:rPr lang="hr-HR" dirty="0" smtClean="0"/>
              <a:t>Matej Major</a:t>
            </a:r>
          </a:p>
          <a:p>
            <a:r>
              <a:rPr lang="hr-HR" dirty="0" smtClean="0"/>
              <a:t>Sara Milas</a:t>
            </a:r>
          </a:p>
          <a:p>
            <a:r>
              <a:rPr lang="hr-HR" dirty="0" smtClean="0"/>
              <a:t>Sara Petričević</a:t>
            </a:r>
          </a:p>
          <a:p>
            <a:r>
              <a:rPr lang="hr-HR" dirty="0" smtClean="0"/>
              <a:t>Renato Ratković</a:t>
            </a:r>
          </a:p>
          <a:p>
            <a:r>
              <a:rPr lang="hr-HR" dirty="0" smtClean="0"/>
              <a:t>David </a:t>
            </a:r>
            <a:r>
              <a:rPr lang="hr-HR" dirty="0" err="1" smtClean="0"/>
              <a:t>Ružičić</a:t>
            </a:r>
            <a:endParaRPr lang="hr-HR" dirty="0" smtClean="0"/>
          </a:p>
          <a:p>
            <a:r>
              <a:rPr lang="hr-HR" dirty="0" smtClean="0"/>
              <a:t>Patricija </a:t>
            </a:r>
            <a:r>
              <a:rPr lang="hr-HR" dirty="0" err="1" smtClean="0"/>
              <a:t>Senjak</a:t>
            </a:r>
            <a:endParaRPr lang="hr-HR" dirty="0" smtClean="0"/>
          </a:p>
          <a:p>
            <a:r>
              <a:rPr lang="hr-HR" dirty="0" smtClean="0"/>
              <a:t>Ivan Samuel </a:t>
            </a:r>
            <a:r>
              <a:rPr lang="hr-HR" dirty="0" err="1" smtClean="0"/>
              <a:t>Zukić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2219733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19517515">
            <a:off x="2055041" y="1035424"/>
            <a:ext cx="8911687" cy="3303494"/>
          </a:xfrm>
        </p:spPr>
        <p:txBody>
          <a:bodyPr>
            <a:normAutofit/>
          </a:bodyPr>
          <a:lstStyle/>
          <a:p>
            <a:pPr algn="ctr"/>
            <a:r>
              <a:rPr lang="hr-HR" sz="7200" dirty="0" smtClean="0"/>
              <a:t/>
            </a:r>
            <a:br>
              <a:rPr lang="hr-HR" sz="7200" dirty="0" smtClean="0"/>
            </a:br>
            <a:r>
              <a:rPr lang="hr-HR" sz="7200" dirty="0" smtClean="0"/>
              <a:t>K r a j</a:t>
            </a:r>
            <a:endParaRPr lang="hr-HR" sz="72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0712" y="2687171"/>
            <a:ext cx="2883658" cy="3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6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b="1" dirty="0" smtClean="0"/>
              <a:t>Definicija globalizacije</a:t>
            </a:r>
            <a:endParaRPr lang="hr-HR" sz="40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73369" y="609600"/>
            <a:ext cx="10125636" cy="3777622"/>
          </a:xfrm>
        </p:spPr>
        <p:txBody>
          <a:bodyPr>
            <a:normAutofit/>
          </a:bodyPr>
          <a:lstStyle/>
          <a:p>
            <a:endParaRPr lang="hr-HR" sz="3200" dirty="0" smtClean="0"/>
          </a:p>
          <a:p>
            <a:endParaRPr lang="hr-HR" sz="3200" dirty="0"/>
          </a:p>
          <a:p>
            <a:r>
              <a:rPr lang="hr-HR" sz="3200" dirty="0" smtClean="0"/>
              <a:t>širenje </a:t>
            </a:r>
            <a:r>
              <a:rPr lang="hr-HR" sz="3200" dirty="0"/>
              <a:t>suradnje na području proizvodnje, prometa, trgovine, </a:t>
            </a:r>
            <a:r>
              <a:rPr lang="hr-HR" sz="3200" dirty="0" smtClean="0"/>
              <a:t>znanosti, športa, zabave </a:t>
            </a:r>
            <a:r>
              <a:rPr lang="hr-HR" sz="3200" dirty="0"/>
              <a:t>na cijeli svijet, te povezivanje svijeta u jedinstvenu cjelinu.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40" y="4271596"/>
            <a:ext cx="4582259" cy="19416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461" y="3698631"/>
            <a:ext cx="2842847" cy="284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Jutro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40342" y="2039470"/>
            <a:ext cx="8915400" cy="3777622"/>
          </a:xfrm>
        </p:spPr>
        <p:txBody>
          <a:bodyPr/>
          <a:lstStyle/>
          <a:p>
            <a:r>
              <a:rPr lang="hr-HR" sz="2800" dirty="0" smtClean="0"/>
              <a:t>budi </a:t>
            </a:r>
            <a:r>
              <a:rPr lang="hr-HR" sz="2800" dirty="0"/>
              <a:t>nas </a:t>
            </a:r>
            <a:r>
              <a:rPr lang="hr-HR" sz="2800" dirty="0" smtClean="0"/>
              <a:t>japanski, američki </a:t>
            </a:r>
            <a:r>
              <a:rPr lang="hr-HR" sz="2800" dirty="0"/>
              <a:t>ili finski </a:t>
            </a:r>
            <a:r>
              <a:rPr lang="hr-HR" sz="2800" dirty="0" smtClean="0"/>
              <a:t>mobitel</a:t>
            </a:r>
            <a:endParaRPr lang="hr-HR" sz="2800" dirty="0" smtClean="0"/>
          </a:p>
          <a:p>
            <a:r>
              <a:rPr lang="hr-HR" sz="2800" dirty="0" smtClean="0"/>
              <a:t>oblačimo </a:t>
            </a:r>
            <a:r>
              <a:rPr lang="hr-HR" sz="2800" dirty="0"/>
              <a:t>odjeću od turskog, pakistanskog i indijskog </a:t>
            </a:r>
            <a:r>
              <a:rPr lang="hr-HR" sz="2800" dirty="0" smtClean="0"/>
              <a:t>pamuka</a:t>
            </a:r>
            <a:endParaRPr lang="hr-HR" sz="2800" dirty="0" smtClean="0"/>
          </a:p>
          <a:p>
            <a:r>
              <a:rPr lang="hr-HR" sz="2800" dirty="0" smtClean="0"/>
              <a:t>obuvamo </a:t>
            </a:r>
            <a:r>
              <a:rPr lang="hr-HR" sz="2800" dirty="0"/>
              <a:t>američke (SAD) „Nike“ izrađene u Indoneziji.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618" y="235560"/>
            <a:ext cx="2486025" cy="1838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145" y="4384431"/>
            <a:ext cx="4368563" cy="209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4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Prvi obrok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67235" y="2120153"/>
            <a:ext cx="8915400" cy="3777622"/>
          </a:xfrm>
        </p:spPr>
        <p:txBody>
          <a:bodyPr/>
          <a:lstStyle/>
          <a:p>
            <a:r>
              <a:rPr lang="hr-HR" sz="2800" dirty="0" smtClean="0"/>
              <a:t>Za </a:t>
            </a:r>
            <a:r>
              <a:rPr lang="hr-HR" sz="2800" dirty="0"/>
              <a:t>doručak jedemo krišku kruha namazanu njemačkom </a:t>
            </a:r>
            <a:r>
              <a:rPr lang="hr-HR" sz="2800" dirty="0" smtClean="0"/>
              <a:t>Nutellom</a:t>
            </a:r>
            <a:r>
              <a:rPr lang="hr-HR" sz="2800" dirty="0"/>
              <a:t>.</a:t>
            </a:r>
          </a:p>
          <a:p>
            <a:endParaRPr lang="hr-HR" sz="2800" dirty="0"/>
          </a:p>
          <a:p>
            <a:r>
              <a:rPr lang="hr-HR" sz="2800" dirty="0" smtClean="0"/>
              <a:t>Mama </a:t>
            </a:r>
            <a:r>
              <a:rPr lang="hr-HR" sz="2800" dirty="0"/>
              <a:t>meni cejlonski čaj i sebi brazilsku kavu </a:t>
            </a:r>
            <a:r>
              <a:rPr lang="hr-HR" sz="2800" dirty="0" smtClean="0"/>
              <a:t>zasladi </a:t>
            </a:r>
            <a:r>
              <a:rPr lang="hr-HR" sz="2800" dirty="0"/>
              <a:t>kubanskim šećerom.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50" y="4114799"/>
            <a:ext cx="2863667" cy="2145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33" y="4766025"/>
            <a:ext cx="2655643" cy="199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9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Spremanje za školu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64023" y="1905000"/>
            <a:ext cx="9695329" cy="3800034"/>
          </a:xfrm>
        </p:spPr>
        <p:txBody>
          <a:bodyPr>
            <a:normAutofit/>
          </a:bodyPr>
          <a:lstStyle/>
          <a:p>
            <a:r>
              <a:rPr lang="hr-HR" sz="2800" dirty="0" smtClean="0"/>
              <a:t>školska </a:t>
            </a:r>
            <a:r>
              <a:rPr lang="hr-HR" sz="2800" dirty="0"/>
              <a:t>naprtnjača (ili bolje razumijemo njemački ruksak) </a:t>
            </a:r>
            <a:r>
              <a:rPr lang="hr-HR" sz="2800" dirty="0" smtClean="0"/>
              <a:t>proizvedena u Kini sadrži </a:t>
            </a:r>
            <a:r>
              <a:rPr lang="hr-HR" sz="2800" dirty="0"/>
              <a:t>osim udžbenika:</a:t>
            </a:r>
          </a:p>
          <a:p>
            <a:r>
              <a:rPr lang="hr-HR" sz="2800" dirty="0"/>
              <a:t>  </a:t>
            </a:r>
            <a:r>
              <a:rPr lang="hr-HR" sz="2800" dirty="0" smtClean="0"/>
              <a:t>olovke</a:t>
            </a:r>
            <a:r>
              <a:rPr lang="hr-HR" sz="2800" dirty="0"/>
              <a:t>, bojice, šiljila iz Kine</a:t>
            </a:r>
          </a:p>
          <a:p>
            <a:r>
              <a:rPr lang="hr-HR" sz="2800" dirty="0"/>
              <a:t>  </a:t>
            </a:r>
            <a:r>
              <a:rPr lang="hr-HR" sz="2800" dirty="0" smtClean="0"/>
              <a:t>geometrijski </a:t>
            </a:r>
            <a:r>
              <a:rPr lang="hr-HR" sz="2800" dirty="0"/>
              <a:t>pribor iz Hong Konga</a:t>
            </a:r>
          </a:p>
          <a:p>
            <a:r>
              <a:rPr lang="hr-HR" sz="2800" dirty="0"/>
              <a:t>  </a:t>
            </a:r>
            <a:r>
              <a:rPr lang="hr-HR" sz="2800" dirty="0" smtClean="0"/>
              <a:t>kalkulator </a:t>
            </a:r>
            <a:r>
              <a:rPr lang="hr-HR" sz="2800" dirty="0"/>
              <a:t>iz Japana</a:t>
            </a:r>
          </a:p>
          <a:p>
            <a:r>
              <a:rPr lang="hr-HR" sz="2800" dirty="0"/>
              <a:t>  </a:t>
            </a:r>
            <a:r>
              <a:rPr lang="hr-HR" sz="2800" dirty="0" smtClean="0"/>
              <a:t>Pelikan </a:t>
            </a:r>
            <a:r>
              <a:rPr lang="hr-HR" sz="2800" dirty="0"/>
              <a:t>gumica „toz Penkala</a:t>
            </a:r>
            <a:r>
              <a:rPr lang="hr-HR" sz="2800" dirty="0" smtClean="0"/>
              <a:t>“</a:t>
            </a:r>
          </a:p>
          <a:p>
            <a:pPr marL="0" indent="0">
              <a:buNone/>
            </a:pPr>
            <a:r>
              <a:rPr lang="hr-HR" sz="2800" dirty="0" smtClean="0"/>
              <a:t> </a:t>
            </a:r>
            <a:r>
              <a:rPr lang="hr-HR" sz="2800" dirty="0"/>
              <a:t>– </a:t>
            </a:r>
            <a:r>
              <a:rPr lang="hr-HR" sz="2800" dirty="0" smtClean="0"/>
              <a:t>hrvatski </a:t>
            </a:r>
            <a:r>
              <a:rPr lang="hr-HR" sz="2800" dirty="0"/>
              <a:t>proizvod</a:t>
            </a:r>
          </a:p>
          <a:p>
            <a:endParaRPr lang="hr-H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506" y="3200400"/>
            <a:ext cx="360312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6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Odlazak u školu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2743" y="2268329"/>
            <a:ext cx="8915400" cy="3777622"/>
          </a:xfrm>
        </p:spPr>
        <p:txBody>
          <a:bodyPr/>
          <a:lstStyle/>
          <a:p>
            <a:r>
              <a:rPr lang="hr-HR" sz="2800" dirty="0" smtClean="0"/>
              <a:t> </a:t>
            </a:r>
            <a:r>
              <a:rPr lang="hr-HR" sz="2800" dirty="0"/>
              <a:t>u školu će nas odvesti </a:t>
            </a:r>
            <a:r>
              <a:rPr lang="hr-HR" sz="2800" dirty="0" smtClean="0"/>
              <a:t>roditelji</a:t>
            </a:r>
          </a:p>
          <a:p>
            <a:pPr marL="0" indent="0">
              <a:buNone/>
            </a:pPr>
            <a:r>
              <a:rPr lang="hr-HR" sz="2800" dirty="0"/>
              <a:t> </a:t>
            </a:r>
            <a:r>
              <a:rPr lang="hr-HR" sz="2800" dirty="0" smtClean="0"/>
              <a:t> </a:t>
            </a:r>
            <a:r>
              <a:rPr lang="hr-HR" sz="2800" dirty="0" smtClean="0"/>
              <a:t> </a:t>
            </a:r>
            <a:r>
              <a:rPr lang="hr-HR" sz="2800" dirty="0"/>
              <a:t>obiteljskim automobilom iz </a:t>
            </a:r>
            <a:r>
              <a:rPr lang="hr-HR" sz="2800" dirty="0" smtClean="0"/>
              <a:t>Francuske,Češke</a:t>
            </a:r>
            <a:r>
              <a:rPr lang="hr-HR" sz="2800" dirty="0"/>
              <a:t>, </a:t>
            </a:r>
            <a:r>
              <a:rPr lang="hr-HR" sz="2800" dirty="0" smtClean="0"/>
              <a:t>              Južne </a:t>
            </a:r>
            <a:r>
              <a:rPr lang="hr-HR" sz="2800" dirty="0" smtClean="0"/>
              <a:t>Koreje, </a:t>
            </a:r>
            <a:r>
              <a:rPr lang="hr-HR" sz="2800" dirty="0" smtClean="0"/>
              <a:t>Njemačke, </a:t>
            </a:r>
          </a:p>
          <a:p>
            <a:pPr marL="0" indent="0">
              <a:buNone/>
            </a:pPr>
            <a:r>
              <a:rPr lang="hr-HR" sz="2800" dirty="0"/>
              <a:t> </a:t>
            </a:r>
            <a:r>
              <a:rPr lang="hr-HR" sz="2800" dirty="0" smtClean="0"/>
              <a:t> </a:t>
            </a:r>
            <a:r>
              <a:rPr lang="hr-HR" sz="2800" dirty="0" smtClean="0"/>
              <a:t>Japana</a:t>
            </a:r>
            <a:r>
              <a:rPr lang="hr-HR" sz="2800" dirty="0" smtClean="0"/>
              <a:t>, Italije ili SAD-a</a:t>
            </a:r>
            <a:endParaRPr lang="hr-HR" sz="2800" dirty="0"/>
          </a:p>
          <a:p>
            <a:endParaRPr lang="hr-HR" sz="2800" dirty="0"/>
          </a:p>
          <a:p>
            <a:r>
              <a:rPr lang="hr-HR" sz="2800" dirty="0" smtClean="0"/>
              <a:t>učenike </a:t>
            </a:r>
            <a:r>
              <a:rPr lang="hr-HR" sz="2800" dirty="0"/>
              <a:t>putnike će dovesti njemački autobus proizveden u </a:t>
            </a:r>
            <a:r>
              <a:rPr lang="hr-HR" sz="2800" dirty="0" smtClean="0"/>
              <a:t>Španjolskoj, Češkoj </a:t>
            </a:r>
            <a:r>
              <a:rPr lang="hr-HR" sz="2800" dirty="0"/>
              <a:t>ili Turskoj.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1" y="398585"/>
            <a:ext cx="4059115" cy="226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4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Naša prehrana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62526" y="1588168"/>
            <a:ext cx="10542086" cy="4323054"/>
          </a:xfrm>
        </p:spPr>
        <p:txBody>
          <a:bodyPr>
            <a:noAutofit/>
          </a:bodyPr>
          <a:lstStyle/>
          <a:p>
            <a:r>
              <a:rPr lang="hr-HR" sz="2800" dirty="0" smtClean="0"/>
              <a:t> </a:t>
            </a:r>
            <a:r>
              <a:rPr lang="hr-HR" sz="2800" dirty="0"/>
              <a:t>u školskoj kuhinji će nas obradovati talijanska </a:t>
            </a:r>
            <a:r>
              <a:rPr lang="hr-HR" sz="2800" dirty="0" err="1" smtClean="0"/>
              <a:t>pizza</a:t>
            </a:r>
            <a:r>
              <a:rPr lang="hr-HR" sz="2800" dirty="0" smtClean="0"/>
              <a:t> </a:t>
            </a:r>
            <a:r>
              <a:rPr lang="hr-HR" sz="2800" dirty="0"/>
              <a:t>i špageti </a:t>
            </a:r>
            <a:r>
              <a:rPr lang="hr-HR" sz="2800" dirty="0" smtClean="0"/>
              <a:t>bolonjez, američki </a:t>
            </a:r>
            <a:r>
              <a:rPr lang="hr-HR" sz="2800" dirty="0"/>
              <a:t>sendvič, turski (bosanski) burek </a:t>
            </a:r>
            <a:r>
              <a:rPr lang="hr-HR" sz="2800" dirty="0" smtClean="0"/>
              <a:t>Za </a:t>
            </a:r>
            <a:r>
              <a:rPr lang="hr-HR" sz="2800" dirty="0"/>
              <a:t>desert kolumbijske banane, novozelandski kivi, argentinske ili kineske jabuke i kruške.</a:t>
            </a:r>
          </a:p>
          <a:p>
            <a:r>
              <a:rPr lang="hr-HR" sz="2800" dirty="0" smtClean="0"/>
              <a:t> </a:t>
            </a:r>
            <a:r>
              <a:rPr lang="hr-HR" sz="2800" dirty="0"/>
              <a:t>ručamo rado bečki odrezak s američkim </a:t>
            </a:r>
            <a:r>
              <a:rPr lang="hr-HR" sz="2800" dirty="0" err="1"/>
              <a:t>pomesom</a:t>
            </a:r>
            <a:r>
              <a:rPr lang="hr-HR" sz="2800" dirty="0"/>
              <a:t> i kečapom, bosanske </a:t>
            </a:r>
            <a:r>
              <a:rPr lang="hr-HR" sz="2800" dirty="0" smtClean="0"/>
              <a:t>  ćevape </a:t>
            </a:r>
            <a:r>
              <a:rPr lang="hr-HR" sz="2800" dirty="0"/>
              <a:t>s lukom, </a:t>
            </a:r>
            <a:r>
              <a:rPr lang="hr-HR" sz="2800" dirty="0" smtClean="0"/>
              <a:t>talijanske </a:t>
            </a:r>
            <a:r>
              <a:rPr lang="hr-HR" sz="2800" dirty="0"/>
              <a:t>špagete, švicarski ili francuski sir.</a:t>
            </a:r>
          </a:p>
          <a:p>
            <a:r>
              <a:rPr lang="hr-HR" sz="2800" dirty="0" smtClean="0"/>
              <a:t>Američka </a:t>
            </a:r>
            <a:r>
              <a:rPr lang="hr-HR" sz="2800" dirty="0"/>
              <a:t>Coca Cola, tko još misli da je samo američka, prihvatljiva u svakoj prilici i svako doba dana.</a:t>
            </a:r>
          </a:p>
        </p:txBody>
      </p:sp>
    </p:spTree>
    <p:extLst>
      <p:ext uri="{BB962C8B-B14F-4D97-AF65-F5344CB8AC3E}">
        <p14:creationId xmlns:p14="http://schemas.microsoft.com/office/powerpoint/2010/main" val="153043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Slobodno vrijeme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7559" y="1482970"/>
            <a:ext cx="9593179" cy="4006222"/>
          </a:xfrm>
        </p:spPr>
        <p:txBody>
          <a:bodyPr/>
          <a:lstStyle/>
          <a:p>
            <a:r>
              <a:rPr lang="hr-HR" sz="2800" dirty="0" smtClean="0"/>
              <a:t>za </a:t>
            </a:r>
            <a:r>
              <a:rPr lang="hr-HR" sz="2800" dirty="0"/>
              <a:t>vrijeme popodnevnog odmora, s japanskim slušalicama u ušima slušamo američku glazbu na engleskom jeziku. Surfamo po američkom ili </a:t>
            </a:r>
            <a:r>
              <a:rPr lang="hr-HR" sz="2800" dirty="0" smtClean="0"/>
              <a:t>kineskom </a:t>
            </a:r>
            <a:r>
              <a:rPr lang="hr-HR" sz="2800" dirty="0"/>
              <a:t>kompjutoru. </a:t>
            </a:r>
            <a:endParaRPr lang="hr-HR" sz="2800" dirty="0" smtClean="0"/>
          </a:p>
          <a:p>
            <a:r>
              <a:rPr lang="hr-HR" sz="2800" dirty="0" smtClean="0"/>
              <a:t>Uobičajeno </a:t>
            </a:r>
            <a:r>
              <a:rPr lang="hr-HR" sz="2800" dirty="0"/>
              <a:t>je uz surfanje grickati američki čips, švicarsku čokoladu, belgijske </a:t>
            </a:r>
            <a:r>
              <a:rPr lang="hr-HR" sz="2800" dirty="0" err="1"/>
              <a:t>praline</a:t>
            </a:r>
            <a:r>
              <a:rPr lang="hr-HR" sz="2800" dirty="0"/>
              <a:t>, slatko, slatko, </a:t>
            </a:r>
            <a:r>
              <a:rPr lang="hr-HR" sz="2800" dirty="0" smtClean="0"/>
              <a:t>… i Coca Cola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364" y="4384431"/>
            <a:ext cx="5473513" cy="267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Prijateljstvo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87951" y="1447800"/>
            <a:ext cx="8915400" cy="3777622"/>
          </a:xfrm>
        </p:spPr>
        <p:txBody>
          <a:bodyPr/>
          <a:lstStyle/>
          <a:p>
            <a:r>
              <a:rPr lang="hr-HR" dirty="0" smtClean="0"/>
              <a:t> </a:t>
            </a:r>
            <a:r>
              <a:rPr lang="hr-HR" sz="2800" dirty="0" smtClean="0"/>
              <a:t>Nekada </a:t>
            </a:r>
            <a:r>
              <a:rPr lang="hr-HR" sz="2800" dirty="0"/>
              <a:t>su djeca imala po dva, tri, pet prijatelja s kojima su odlazili u šetnje, igrali nogomet, vozili bicikl, razgovarali, družili se, povjeravali, dijelili tajne i uspomene, odrastali …</a:t>
            </a:r>
          </a:p>
          <a:p>
            <a:r>
              <a:rPr lang="hr-HR" sz="2800" dirty="0"/>
              <a:t>Danas mnogi imaju više stotina </a:t>
            </a:r>
            <a:r>
              <a:rPr lang="hr-HR" sz="2800" dirty="0" err="1"/>
              <a:t>facebook</a:t>
            </a:r>
            <a:r>
              <a:rPr lang="hr-HR" sz="2800" dirty="0"/>
              <a:t> „prijatelja“, mnoge od njih nikada nisu vidjeli niti će ih ikada vidjeti. Jesu li to prijatelji? Oprezno s takvim druženjima!</a:t>
            </a:r>
          </a:p>
          <a:p>
            <a:endParaRPr lang="hr-H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598" y="4765604"/>
            <a:ext cx="3262678" cy="183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8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Prame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130</TotalTime>
  <Words>525</Words>
  <Application>Microsoft Office PowerPoint</Application>
  <PresentationFormat>Custom</PresentationFormat>
  <Paragraphs>72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Pramen</vt:lpstr>
      <vt:lpstr>Generacija globalizacije</vt:lpstr>
      <vt:lpstr>Definicija globalizacije</vt:lpstr>
      <vt:lpstr>Jutro</vt:lpstr>
      <vt:lpstr>Prvi obrok</vt:lpstr>
      <vt:lpstr>Spremanje za školu</vt:lpstr>
      <vt:lpstr>Odlazak u školu</vt:lpstr>
      <vt:lpstr>Naša prehrana</vt:lpstr>
      <vt:lpstr>Slobodno vrijeme</vt:lpstr>
      <vt:lpstr>Prijateljstvo</vt:lpstr>
      <vt:lpstr>Kraj dana</vt:lpstr>
      <vt:lpstr>Hrvatski doprinos globalizaciji</vt:lpstr>
      <vt:lpstr>Zaključak</vt:lpstr>
      <vt:lpstr>Priredili:</vt:lpstr>
      <vt:lpstr> K r a j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Generacija globalizacije</dc:title>
  <dc:creator>Jelka</dc:creator>
  <cp:lastModifiedBy>Racunalo</cp:lastModifiedBy>
  <cp:revision>14</cp:revision>
  <dcterms:created xsi:type="dcterms:W3CDTF">2016-04-10T14:50:03Z</dcterms:created>
  <dcterms:modified xsi:type="dcterms:W3CDTF">2016-04-25T19:06:29Z</dcterms:modified>
</cp:coreProperties>
</file>