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0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C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85236-0C37-407A-BB1E-D17CE0AC4AA5}" type="datetimeFigureOut">
              <a:rPr lang="hr-HR" smtClean="0"/>
              <a:t>7.5.2016.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F05361-BEA0-4B00-8C96-01781021CB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8513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05361-BEA0-4B00-8C96-01781021CB40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2998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5/7/2016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00484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06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526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5044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582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175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273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89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46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922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436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835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88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722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617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920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9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5/7/2016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39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 rot="21205034">
            <a:off x="-1489705" y="2153387"/>
            <a:ext cx="12192000" cy="1463040"/>
          </a:xfrm>
        </p:spPr>
        <p:txBody>
          <a:bodyPr>
            <a:noAutofit/>
          </a:bodyPr>
          <a:lstStyle/>
          <a:p>
            <a:r>
              <a:rPr lang="hr-HR" sz="10000" dirty="0"/>
              <a:t>Uređivanje </a:t>
            </a:r>
            <a:r>
              <a:rPr lang="hr-HR" sz="10000" dirty="0" smtClean="0"/>
              <a:t>okoliša škole</a:t>
            </a:r>
            <a:endParaRPr lang="hr-HR" sz="100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 rot="21249759">
            <a:off x="983062" y="3505209"/>
            <a:ext cx="9755187" cy="550333"/>
          </a:xfrm>
        </p:spPr>
        <p:txBody>
          <a:bodyPr/>
          <a:lstStyle/>
          <a:p>
            <a:r>
              <a:rPr lang="hr-HR" sz="3600" dirty="0" smtClean="0"/>
              <a:t>Napravili: 8.a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284027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725213" y="567559"/>
            <a:ext cx="87025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/>
              <a:t>Trajanje projekta</a:t>
            </a:r>
            <a:r>
              <a:rPr lang="hr-HR" sz="3600" dirty="0"/>
              <a:t>:  od početka do kraja </a:t>
            </a:r>
            <a:r>
              <a:rPr lang="hr-HR" sz="3600" dirty="0" smtClean="0"/>
              <a:t>školske </a:t>
            </a:r>
            <a:r>
              <a:rPr lang="hr-HR" sz="3600" dirty="0"/>
              <a:t>godine</a:t>
            </a:r>
          </a:p>
          <a:p>
            <a:endParaRPr lang="hr-HR" sz="3600" dirty="0"/>
          </a:p>
          <a:p>
            <a:r>
              <a:rPr lang="hr-HR" sz="3600" b="1" dirty="0"/>
              <a:t>Cilj projekta</a:t>
            </a:r>
            <a:r>
              <a:rPr lang="hr-HR" sz="3600" dirty="0"/>
              <a:t>:  urediti okoliš škole sadnjom</a:t>
            </a:r>
          </a:p>
          <a:p>
            <a:r>
              <a:rPr lang="hr-HR" sz="3600" dirty="0"/>
              <a:t>                      grmova i cvijeća uz što manje </a:t>
            </a:r>
          </a:p>
          <a:p>
            <a:r>
              <a:rPr lang="hr-HR" sz="3600" dirty="0"/>
              <a:t>                      sredstava.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88" y="4088524"/>
            <a:ext cx="4960882" cy="223870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433" y="567559"/>
            <a:ext cx="2919368" cy="518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974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15614" y="514693"/>
            <a:ext cx="1290670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5400" b="1" dirty="0" smtClean="0"/>
              <a:t>                     </a:t>
            </a:r>
            <a:r>
              <a:rPr lang="hr-HR" sz="5400" b="1" u="sng" dirty="0" smtClean="0"/>
              <a:t> Projekt </a:t>
            </a:r>
            <a:r>
              <a:rPr lang="hr-HR" sz="5400" b="1" u="sng" dirty="0"/>
              <a:t>ima dvije faze</a:t>
            </a:r>
            <a:r>
              <a:rPr lang="hr-HR" sz="5400" b="1" u="sng" dirty="0" smtClean="0"/>
              <a:t>:</a:t>
            </a:r>
            <a:endParaRPr lang="hr-HR" sz="5400" b="1" u="sng" dirty="0"/>
          </a:p>
          <a:p>
            <a:r>
              <a:rPr lang="hr-HR" sz="3800" dirty="0"/>
              <a:t>   </a:t>
            </a:r>
            <a:r>
              <a:rPr lang="hr-HR" sz="3800" b="1" dirty="0"/>
              <a:t>1. Jesensko uređivanje </a:t>
            </a:r>
            <a:r>
              <a:rPr lang="hr-HR" sz="3800" dirty="0"/>
              <a:t>( sadnja i orezivanje)</a:t>
            </a:r>
          </a:p>
          <a:p>
            <a:r>
              <a:rPr lang="hr-HR" sz="3800" dirty="0"/>
              <a:t>   </a:t>
            </a:r>
            <a:r>
              <a:rPr lang="hr-HR" sz="3800" b="1" dirty="0"/>
              <a:t>2. Proljetno uređivanje </a:t>
            </a:r>
            <a:r>
              <a:rPr lang="hr-HR" sz="3800" dirty="0"/>
              <a:t>(okopavanje, </a:t>
            </a:r>
            <a:r>
              <a:rPr lang="hr-HR" sz="3800" dirty="0" smtClean="0"/>
              <a:t>zalijevanje i </a:t>
            </a:r>
            <a:r>
              <a:rPr lang="hr-HR" sz="3800" dirty="0"/>
              <a:t>sadnja</a:t>
            </a:r>
            <a:r>
              <a:rPr lang="hr-HR" sz="3800" dirty="0" smtClean="0"/>
              <a:t>).</a:t>
            </a:r>
            <a:endParaRPr lang="hr-HR" sz="3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86" y="2874626"/>
            <a:ext cx="6082841" cy="342905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3452" y="3472019"/>
            <a:ext cx="3893774" cy="238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218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462457" y="528935"/>
            <a:ext cx="117295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dirty="0"/>
              <a:t>Troškove projekta snosimo sami . Učenici donose od kuće</a:t>
            </a:r>
          </a:p>
          <a:p>
            <a:r>
              <a:rPr lang="hr-HR" sz="3600" dirty="0"/>
              <a:t>sadnice cvijeća kao i potreban pribor i alat. Škola </a:t>
            </a:r>
            <a:r>
              <a:rPr lang="hr-HR" sz="3600" dirty="0" err="1"/>
              <a:t>povre</a:t>
            </a:r>
            <a:r>
              <a:rPr lang="hr-HR" sz="3600" dirty="0"/>
              <a:t>-</a:t>
            </a:r>
          </a:p>
          <a:p>
            <a:r>
              <a:rPr lang="hr-HR" sz="3600" dirty="0" err="1"/>
              <a:t>meno</a:t>
            </a:r>
            <a:r>
              <a:rPr lang="hr-HR" sz="3600" dirty="0"/>
              <a:t> pomogne u </a:t>
            </a:r>
            <a:r>
              <a:rPr lang="hr-HR" sz="3600" dirty="0" err="1"/>
              <a:t>doniranju</a:t>
            </a:r>
            <a:r>
              <a:rPr lang="hr-HR" sz="3600" dirty="0"/>
              <a:t> zemlje.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727" y="2653047"/>
            <a:ext cx="5825284" cy="328386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629" y="2653047"/>
            <a:ext cx="5889751" cy="33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372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28337" y="861063"/>
            <a:ext cx="45825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/>
              <a:t>Vremenske prilike su nam dozvolile da izvršimo naš projekt. Zemlja oko</a:t>
            </a:r>
          </a:p>
          <a:p>
            <a:r>
              <a:rPr lang="hr-HR" sz="3200" dirty="0"/>
              <a:t>škole je dosta loše kvalitete (zbita). Pokušali smo je miješati sa kom-</a:t>
            </a:r>
          </a:p>
          <a:p>
            <a:r>
              <a:rPr lang="hr-HR" sz="3200" dirty="0"/>
              <a:t>postom što nije baš imalo efekta. Kompost  je nestao.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536" y="138636"/>
            <a:ext cx="3357658" cy="596917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37" y="138636"/>
            <a:ext cx="3232799" cy="596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36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131305" y="334999"/>
            <a:ext cx="8996855" cy="5991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b="1" u="sng" dirty="0"/>
              <a:t>Naučili smo :</a:t>
            </a:r>
          </a:p>
          <a:p>
            <a:endParaRPr lang="hr-HR" sz="2800" dirty="0"/>
          </a:p>
          <a:p>
            <a:r>
              <a:rPr lang="hr-HR" sz="2800" dirty="0"/>
              <a:t>          </a:t>
            </a:r>
            <a:r>
              <a:rPr lang="hr-HR" sz="2800" dirty="0" smtClean="0"/>
              <a:t>- </a:t>
            </a:r>
            <a:r>
              <a:rPr lang="hr-HR" sz="2800" dirty="0"/>
              <a:t>urediti okoliš uz što manje sredstava</a:t>
            </a:r>
          </a:p>
          <a:p>
            <a:r>
              <a:rPr lang="hr-HR" sz="2800" dirty="0"/>
              <a:t>          - nije dovoljno  samo zasaditi biljke, već  </a:t>
            </a:r>
          </a:p>
          <a:p>
            <a:r>
              <a:rPr lang="hr-HR" sz="2800" dirty="0"/>
              <a:t>             je jako bitno i redovito održavanje ( oko-</a:t>
            </a:r>
          </a:p>
          <a:p>
            <a:r>
              <a:rPr lang="hr-HR" sz="2800" dirty="0"/>
              <a:t>             </a:t>
            </a:r>
            <a:r>
              <a:rPr lang="hr-HR" sz="2800" dirty="0" err="1"/>
              <a:t>pavanje</a:t>
            </a:r>
            <a:r>
              <a:rPr lang="hr-HR" sz="2800" dirty="0"/>
              <a:t>, zalijevanje, gnojenje…)</a:t>
            </a:r>
          </a:p>
          <a:p>
            <a:r>
              <a:rPr lang="hr-HR" sz="2800" dirty="0"/>
              <a:t>          - kvaliteta zemlje ima bitnu ulogu za razvoj</a:t>
            </a:r>
          </a:p>
          <a:p>
            <a:r>
              <a:rPr lang="hr-HR" sz="2800" dirty="0"/>
              <a:t>             biljaka</a:t>
            </a:r>
          </a:p>
          <a:p>
            <a:r>
              <a:rPr lang="hr-HR" sz="2800" dirty="0"/>
              <a:t>          - odnos okoline prema biljkama nije baš po-</a:t>
            </a:r>
          </a:p>
          <a:p>
            <a:r>
              <a:rPr lang="hr-HR" sz="2800" dirty="0"/>
              <a:t>             </a:t>
            </a:r>
            <a:r>
              <a:rPr lang="hr-HR" sz="2800" dirty="0" err="1"/>
              <a:t>zitivan</a:t>
            </a:r>
            <a:r>
              <a:rPr lang="hr-HR" sz="2800" dirty="0"/>
              <a:t> ( gaze cvijeće, kidaju, prelaze auto-</a:t>
            </a:r>
          </a:p>
          <a:p>
            <a:r>
              <a:rPr lang="hr-HR" sz="2800" dirty="0"/>
              <a:t>             </a:t>
            </a:r>
            <a:r>
              <a:rPr lang="hr-HR" sz="2800" dirty="0" err="1"/>
              <a:t>mobilom</a:t>
            </a:r>
            <a:r>
              <a:rPr lang="hr-HR" sz="2800" dirty="0"/>
              <a:t>…)   </a:t>
            </a:r>
          </a:p>
          <a:p>
            <a:r>
              <a:rPr lang="hr-HR" sz="2800" dirty="0"/>
              <a:t>          -naučili smo prepoznati neke biljke  </a:t>
            </a:r>
          </a:p>
          <a:p>
            <a:r>
              <a:rPr lang="hr-HR" sz="2800" dirty="0"/>
              <a:t>          -naučili smo što znači timski rad     </a:t>
            </a:r>
          </a:p>
          <a:p>
            <a:r>
              <a:rPr lang="hr-HR" dirty="0"/>
              <a:t>       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764" y="0"/>
            <a:ext cx="3636405" cy="646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48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910" y="0"/>
            <a:ext cx="4757614" cy="3000778"/>
          </a:xfrm>
          <a:prstGeom prst="rect">
            <a:avLst/>
          </a:prstGeom>
        </p:spPr>
      </p:pic>
      <p:sp>
        <p:nvSpPr>
          <p:cNvPr id="2" name="TekstniOkvir 1"/>
          <p:cNvSpPr txBox="1"/>
          <p:nvPr/>
        </p:nvSpPr>
        <p:spPr>
          <a:xfrm>
            <a:off x="193183" y="231820"/>
            <a:ext cx="4404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/>
              <a:t>I JOŠ MALO SLIKA…</a:t>
            </a:r>
            <a:endParaRPr lang="hr-HR" sz="32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524" y="0"/>
            <a:ext cx="3598639" cy="639758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0" y="816595"/>
            <a:ext cx="3384019" cy="56751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5909" y="3000779"/>
            <a:ext cx="4757614" cy="349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113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347730" y="759854"/>
            <a:ext cx="1141068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0" dirty="0" smtClean="0"/>
              <a:t>    </a:t>
            </a:r>
            <a:r>
              <a:rPr lang="hr-HR" sz="25000" dirty="0" smtClean="0">
                <a:solidFill>
                  <a:schemeClr val="accent2">
                    <a:lumMod val="50000"/>
                  </a:schemeClr>
                </a:solidFill>
              </a:rPr>
              <a:t>KRAJ!</a:t>
            </a:r>
            <a:endParaRPr lang="hr-HR" sz="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7263685" y="4514728"/>
            <a:ext cx="449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>
                <a:solidFill>
                  <a:schemeClr val="accent2">
                    <a:lumMod val="50000"/>
                  </a:schemeClr>
                </a:solidFill>
              </a:rPr>
              <a:t>HVALA NA PAŽNJI!</a:t>
            </a:r>
            <a:endParaRPr lang="hr-HR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800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lavni događaja">
  <a:themeElements>
    <a:clrScheme name="Glavni događaja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Glavni događaja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vni događaj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TM04033927[[fn=Glavni događaja]]</Template>
  <TotalTime>70</TotalTime>
  <Words>221</Words>
  <Application>Microsoft Office PowerPoint</Application>
  <PresentationFormat>Široki zaslon</PresentationFormat>
  <Paragraphs>34</Paragraphs>
  <Slides>8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2" baseType="lpstr">
      <vt:lpstr>Arial</vt:lpstr>
      <vt:lpstr>Calibri</vt:lpstr>
      <vt:lpstr>Impact</vt:lpstr>
      <vt:lpstr>Glavni događaja</vt:lpstr>
      <vt:lpstr>Uređivanje okoliša škole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Uređivanje okoliša škole</dc:title>
  <dc:creator>User</dc:creator>
  <cp:lastModifiedBy>Tomica</cp:lastModifiedBy>
  <cp:revision>8</cp:revision>
  <dcterms:created xsi:type="dcterms:W3CDTF">2016-05-03T13:14:05Z</dcterms:created>
  <dcterms:modified xsi:type="dcterms:W3CDTF">2016-05-07T18:39:15Z</dcterms:modified>
</cp:coreProperties>
</file>