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978C46-B1BA-472E-8291-8274F4811FF0}" type="datetimeFigureOut">
              <a:rPr lang="hr-HR" smtClean="0"/>
              <a:pPr/>
              <a:t>5.5.2015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36096" y="4077072"/>
            <a:ext cx="3309803" cy="126062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tx2">
                    <a:lumMod val="10000"/>
                  </a:schemeClr>
                </a:solidFill>
              </a:rPr>
              <a:t>7</a:t>
            </a:r>
            <a:r>
              <a:rPr lang="hr-HR" sz="4400" dirty="0" smtClean="0">
                <a:solidFill>
                  <a:schemeClr val="tx2">
                    <a:lumMod val="10000"/>
                  </a:schemeClr>
                </a:solidFill>
              </a:rPr>
              <a:t>.a</a:t>
            </a:r>
            <a:endParaRPr lang="hr-HR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888432" cy="1872208"/>
          </a:xfrm>
        </p:spPr>
        <p:txBody>
          <a:bodyPr>
            <a:noAutofit/>
          </a:bodyPr>
          <a:lstStyle/>
          <a:p>
            <a:r>
              <a:rPr lang="hr-HR" sz="4000" b="1" dirty="0" smtClean="0"/>
              <a:t>Uređivanje okoliša škole</a:t>
            </a:r>
            <a:endParaRPr lang="hr-HR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3" y="620688"/>
            <a:ext cx="369137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Neke biljke koje smo posadili...</a:t>
            </a:r>
            <a:endParaRPr lang="hr-HR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3245358" cy="1768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8799"/>
            <a:ext cx="2673297" cy="427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02289"/>
            <a:ext cx="2739837" cy="210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1" y="3841110"/>
            <a:ext cx="3218771" cy="2064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72415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47664" y="404664"/>
            <a:ext cx="6120680" cy="463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 smtClean="0"/>
              <a:t>     </a:t>
            </a:r>
            <a:r>
              <a:rPr lang="hr-HR" sz="19900" b="1" dirty="0" smtClean="0"/>
              <a:t>Kraj! </a:t>
            </a:r>
            <a:endParaRPr lang="hr-HR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467544" y="620688"/>
            <a:ext cx="840165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Trajanje projekta</a:t>
            </a:r>
            <a:r>
              <a:rPr lang="hr-HR" sz="2800" dirty="0" smtClean="0"/>
              <a:t>:  od početka do kraja školske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                 godine</a:t>
            </a:r>
          </a:p>
          <a:p>
            <a:endParaRPr lang="hr-HR" sz="2800" b="1" dirty="0" smtClean="0"/>
          </a:p>
          <a:p>
            <a:r>
              <a:rPr lang="hr-HR" sz="2800" b="1" dirty="0" smtClean="0"/>
              <a:t>Cilj projekta</a:t>
            </a:r>
            <a:r>
              <a:rPr lang="hr-HR" sz="2800" dirty="0" smtClean="0"/>
              <a:t>:  urediti okoliš škole sadnjom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          grmova i cvijeća uz što manje 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          </a:t>
            </a:r>
            <a:r>
              <a:rPr lang="hr-HR" sz="2800" dirty="0" smtClean="0"/>
              <a:t>sredstava.</a:t>
            </a:r>
            <a:endParaRPr lang="hr-HR" sz="2800" dirty="0" smtClean="0"/>
          </a:p>
          <a:p>
            <a:endParaRPr lang="hr-HR" sz="2800" dirty="0"/>
          </a:p>
          <a:p>
            <a:endParaRPr lang="hr-HR" sz="2800" dirty="0" smtClean="0"/>
          </a:p>
          <a:p>
            <a:endParaRPr lang="hr-HR" dirty="0"/>
          </a:p>
        </p:txBody>
      </p:sp>
      <p:pic>
        <p:nvPicPr>
          <p:cNvPr id="1027" name="Picture 3" descr="C:\Documents and Settings\učenik\Desktop\Nova mapa\11198438_746973865421016_8236503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0635"/>
            <a:ext cx="4104456" cy="31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čenik\Desktop\Nova mapa\11195439_746973718754364_108031722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952328" cy="31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692696"/>
            <a:ext cx="84305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U projekt su uključeni učenici, škola </a:t>
            </a:r>
          </a:p>
          <a:p>
            <a:r>
              <a:rPr lang="hr-HR" sz="3600" dirty="0" smtClean="0"/>
              <a:t>i roditelji</a:t>
            </a:r>
            <a:r>
              <a:rPr lang="hr-HR" sz="2400" dirty="0" smtClean="0"/>
              <a:t>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19944" y="156517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0" name="Slika 9" descr="130607_125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652120" cy="42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548680"/>
            <a:ext cx="630332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Projekt ima dvije faze:</a:t>
            </a:r>
          </a:p>
          <a:p>
            <a:endParaRPr lang="hr-HR" b="1" dirty="0" smtClean="0"/>
          </a:p>
          <a:p>
            <a:r>
              <a:rPr lang="hr-HR" sz="2000" b="1" dirty="0"/>
              <a:t> </a:t>
            </a:r>
            <a:r>
              <a:rPr lang="hr-HR" sz="2000" b="1" dirty="0" smtClean="0"/>
              <a:t>  </a:t>
            </a:r>
            <a:r>
              <a:rPr lang="hr-HR" sz="2000" dirty="0" smtClean="0"/>
              <a:t>1. Jesensko uređivanje ( sadnja i orezivanje)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2. Proljetno uređivanje (okopavanje, zalijevanje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                                  i sadnja)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755576" y="20608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3074" name="Picture 2" descr="C:\Documents and Settings\učenik\Desktop\Nova mapa\11195435_746973485421054_6164185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17" y="2210673"/>
            <a:ext cx="3398291" cy="41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čenik\Desktop\Nova mapa\11198416_746973822087687_114988829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0" y="2210673"/>
            <a:ext cx="3830472" cy="41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827584" y="659731"/>
            <a:ext cx="7284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Troškove projekta snosimo sami . Učenici donose od kuće</a:t>
            </a:r>
          </a:p>
          <a:p>
            <a:r>
              <a:rPr lang="hr-HR" sz="2000" dirty="0" smtClean="0"/>
              <a:t>sadnice cvijeća kao i potreban pribor i alat. Škola povre-</a:t>
            </a:r>
          </a:p>
          <a:p>
            <a:r>
              <a:rPr lang="hr-HR" sz="2000" dirty="0" smtClean="0"/>
              <a:t>meno pomogne u doniranju zemlje.</a:t>
            </a:r>
          </a:p>
        </p:txBody>
      </p:sp>
      <p:pic>
        <p:nvPicPr>
          <p:cNvPr id="1026" name="Picture 2" descr="C:\Documents and Settings\učenik\Desktop\Nova mapa\11225856_746973742087695_20209353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658874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07514" y="603090"/>
            <a:ext cx="7949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Vremenske prilike </a:t>
            </a:r>
            <a:r>
              <a:rPr lang="hr-HR" dirty="0" smtClean="0"/>
              <a:t>su nam dozvolile da izvršimo naš projekt</a:t>
            </a:r>
            <a:r>
              <a:rPr lang="hr-HR" dirty="0" smtClean="0"/>
              <a:t>. </a:t>
            </a:r>
            <a:r>
              <a:rPr lang="hr-HR" dirty="0" smtClean="0"/>
              <a:t>Zemlja oko</a:t>
            </a:r>
          </a:p>
          <a:p>
            <a:r>
              <a:rPr lang="hr-HR" dirty="0" smtClean="0"/>
              <a:t>škole je dosta loše kvalitete (zbita). Pokušali smo je miješati sa kom-</a:t>
            </a:r>
          </a:p>
          <a:p>
            <a:r>
              <a:rPr lang="hr-HR" dirty="0" smtClean="0"/>
              <a:t>postom što nije baš imalo efekta. Kompost  je nestao</a:t>
            </a:r>
            <a:r>
              <a:rPr lang="hr-HR" sz="1600" dirty="0" smtClean="0"/>
              <a:t>.</a:t>
            </a:r>
          </a:p>
        </p:txBody>
      </p:sp>
      <p:pic>
        <p:nvPicPr>
          <p:cNvPr id="2050" name="Picture 2" descr="C:\Documents and Settings\učenik\Desktop\Nova mapa\11212346_746973635421039_7533821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42768" cy="45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čenik\Desktop\Nova mapa\11186261_746973475421055_4966013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789040" cy="45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11560" y="836712"/>
            <a:ext cx="776847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Naučili smo </a:t>
            </a:r>
            <a:r>
              <a:rPr lang="hr-HR" dirty="0" smtClean="0"/>
              <a:t>:</a:t>
            </a:r>
          </a:p>
          <a:p>
            <a:endParaRPr lang="hr-HR" dirty="0" smtClean="0"/>
          </a:p>
          <a:p>
            <a:r>
              <a:rPr lang="hr-HR" b="1" dirty="0"/>
              <a:t> </a:t>
            </a:r>
            <a:r>
              <a:rPr lang="hr-HR" b="1" dirty="0" smtClean="0"/>
              <a:t>            </a:t>
            </a:r>
            <a:r>
              <a:rPr lang="hr-HR" b="1" dirty="0" smtClean="0"/>
              <a:t> </a:t>
            </a:r>
            <a:r>
              <a:rPr lang="hr-HR" b="1" dirty="0" smtClean="0"/>
              <a:t>-</a:t>
            </a:r>
            <a:r>
              <a:rPr lang="hr-HR" b="1" dirty="0" smtClean="0"/>
              <a:t> </a:t>
            </a:r>
            <a:r>
              <a:rPr lang="hr-HR" sz="2400" b="1" dirty="0" smtClean="0"/>
              <a:t>urediti okoliš uz što manje sredstava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- nije dovoljno  samo zasaditi biljke, već  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   je jako bitno i redovito održavanje ( oko-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   pavanje, zalijevanje, gnojenje…)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- kvaliteta zemlje ima bitnu ulogu za razvoj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   biljaka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- odnos okoline prema biljkama nije baš po-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   zitivan ( gaze cvijeće, kidaju, prelaze auto-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   mobilom…)  </a:t>
            </a:r>
            <a:r>
              <a:rPr lang="hr-HR" sz="2400" b="1" dirty="0" smtClean="0"/>
              <a:t> </a:t>
            </a:r>
          </a:p>
          <a:p>
            <a:r>
              <a:rPr lang="hr-HR" sz="2400" b="1" dirty="0" smtClean="0"/>
              <a:t>          -naučili smo prepoznati neke biljke  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-naučili smo što znači timski rad     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</a:t>
            </a:r>
            <a:endParaRPr lang="hr-HR" sz="2400" b="1" dirty="0"/>
          </a:p>
          <a:p>
            <a:r>
              <a:rPr lang="hr-HR" sz="2400" dirty="0" smtClean="0"/>
              <a:t>        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/>
              <a:t>Zna biti i zabavno...</a:t>
            </a:r>
            <a:endParaRPr lang="hr-HR" sz="4000" b="1" dirty="0"/>
          </a:p>
        </p:txBody>
      </p:sp>
      <p:pic>
        <p:nvPicPr>
          <p:cNvPr id="3075" name="Picture 3" descr="C:\Documents and Settings\učenik\Desktop\Nova mapa\11225702_746973575421045_118835102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6"/>
            <a:ext cx="2592288" cy="33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čenik\Desktop\Nova mapa\11195423_746973442087725_181196129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5332"/>
            <a:ext cx="4142398" cy="33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/>
              <a:t>...i opasno!</a:t>
            </a:r>
            <a:endParaRPr lang="hr-HR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3" y="1718521"/>
            <a:ext cx="3280793" cy="4374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18522"/>
            <a:ext cx="3308078" cy="43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1569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237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Uređivanje okoliša škole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Uređivanje okoliša škole</dc:title>
  <dc:creator>korisnik</dc:creator>
  <cp:lastModifiedBy>Sara</cp:lastModifiedBy>
  <cp:revision>20</cp:revision>
  <cp:lastPrinted>2014-05-05T10:01:32Z</cp:lastPrinted>
  <dcterms:created xsi:type="dcterms:W3CDTF">2014-05-04T19:13:18Z</dcterms:created>
  <dcterms:modified xsi:type="dcterms:W3CDTF">2015-05-05T11:49:19Z</dcterms:modified>
</cp:coreProperties>
</file>