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62B41D-54E4-4716-9E0D-90DF416B135D}" type="datetimeFigureOut">
              <a:rPr lang="sr-Latn-CS" smtClean="0"/>
              <a:pPr/>
              <a:t>3.3.2015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9BF4A3-38F2-40B4-91E7-19F6CDF264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sz="9600" dirty="0" smtClean="0"/>
              <a:t>McDonald's</a:t>
            </a:r>
            <a:endParaRPr lang="hr-HR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Napravila: </a:t>
            </a:r>
            <a:r>
              <a:rPr lang="hr-HR" b="1" i="1" dirty="0" smtClean="0"/>
              <a:t>Brigitte Budisavljević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428736"/>
            <a:ext cx="8305800" cy="1986196"/>
          </a:xfrm>
        </p:spPr>
        <p:txBody>
          <a:bodyPr/>
          <a:lstStyle/>
          <a:p>
            <a:r>
              <a:rPr lang="hr-HR" sz="12000" dirty="0" smtClean="0"/>
              <a:t>KRAJ!! </a:t>
            </a:r>
            <a:r>
              <a:rPr lang="hr-HR" sz="12000" dirty="0" smtClean="0">
                <a:sym typeface="Wingdings" pitchFamily="2" charset="2"/>
              </a:rPr>
              <a:t></a:t>
            </a:r>
            <a:endParaRPr lang="hr-HR" sz="1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429684" cy="4714876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Posao je počeo 1940. godine, kada su prvi restoran otvorili braća Dick i Ma</a:t>
            </a:r>
            <a:r>
              <a:rPr lang="hr-HR" dirty="0" smtClean="0"/>
              <a:t>c</a:t>
            </a:r>
            <a:r>
              <a:rPr lang="vi-VN" dirty="0" smtClean="0"/>
              <a:t> McDonald u Sa</a:t>
            </a:r>
            <a:r>
              <a:rPr lang="hr-HR" dirty="0" smtClean="0"/>
              <a:t>n</a:t>
            </a:r>
            <a:r>
              <a:rPr lang="vi-VN" dirty="0" smtClean="0"/>
              <a:t> Bernardinu u američkoj držvi</a:t>
            </a:r>
            <a:r>
              <a:rPr lang="hr-HR" dirty="0" smtClean="0"/>
              <a:t> </a:t>
            </a:r>
            <a:r>
              <a:rPr lang="vi-VN" dirty="0" smtClean="0"/>
              <a:t>Kalifornija. Njihovo uvođenje "Sistema brze usluge" je godine 1948. ustanovilo principe na kojima funkcioniraju moderni</a:t>
            </a:r>
            <a:r>
              <a:rPr lang="hr-HR" dirty="0" smtClean="0"/>
              <a:t> </a:t>
            </a:r>
            <a:r>
              <a:rPr lang="vi-VN" dirty="0" smtClean="0"/>
              <a:t>restorani brze hrane.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Prvi McDonald's restoran u bivšoj Jugoslaviji otvoren je 1988. godine na beogradskom trgu Slavija. Tokom 1990-ih godina otvorene su i prve filijale u Hrvatskoj i Sloveniji. Godine 2011. otvoren je restoran u Sarajevu, kao i prvi McDonald's na autoputu na području bivše Jugoslavije - kod Velike Plane u Srbiji.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Dick i Mac McDonald...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358246" cy="4572000"/>
          </a:xfrm>
        </p:spPr>
        <p:txBody>
          <a:bodyPr/>
          <a:lstStyle/>
          <a:p>
            <a:r>
              <a:rPr lang="hr-HR" dirty="0" smtClean="0"/>
              <a:t>Richard James “Dick” McDonald i Maurice James “Mac” McDonald-osnivači prvoga McDonald</a:t>
            </a:r>
            <a:r>
              <a:rPr lang="hr-HR" b="1" dirty="0" smtClean="0"/>
              <a:t>‘</a:t>
            </a:r>
            <a:r>
              <a:rPr lang="hr-HR" dirty="0" smtClean="0"/>
              <a:t>sa.</a:t>
            </a:r>
            <a:endParaRPr lang="hr-HR" dirty="0"/>
          </a:p>
        </p:txBody>
      </p:sp>
      <p:pic>
        <p:nvPicPr>
          <p:cNvPr id="5" name="Picture 4" descr="http://www.cowhampshireblog.com/_photos/mcdonald-mac-dic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786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ŠTO SE PRODAJE..?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59936" cy="473870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McDonald's prvenstveno prodaje hamburgere, cheeseburgere, proizvode od piletine, pržene krumpiriće, bezalkoholna gazirana pića (Coca-Cola, Sprite), frape pića i deserte.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59936" cy="4452950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Mnogi McDonald's restorani uključuju igralište za djecu i reklamiranje upućeno djeci, a neki su preuređeni u “više prirodnijem” stilu, s posebnim naglaskom na udobnost: uvodeći mjesta za opuštanje i kamine, i uklanjanjem stolaca i stolova s tvrdom plastikom.</a:t>
            </a:r>
            <a:endParaRPr lang="hr-HR" dirty="0"/>
          </a:p>
        </p:txBody>
      </p:sp>
      <p:pic>
        <p:nvPicPr>
          <p:cNvPr id="5" name="Picture 4" descr="https://encrypted-tbn1.gstatic.com/images?q=tbn:ANd9GcTSei18CwUoiFmIXz01H6NkWRcVhJCXrZ6709UOpfAFM3CwtzQ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32036">
            <a:off x="984281" y="4764135"/>
            <a:ext cx="14543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0.gstatic.com/images?q=tbn:ANd9GcQKgIXnPUVmBYlHofpBGbaaEfhGWWdTdlbft9vbQXbH69eAkn24C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30907">
            <a:off x="2918371" y="4698458"/>
            <a:ext cx="14563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encrypted-tbn0.gstatic.com/images?q=tbn:ANd9GcQyXeSEjd5WhIGM2LJamzr2ADT34u-GsO9WNrirQWErEYCNMaZ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33859">
            <a:off x="5071843" y="637164"/>
            <a:ext cx="1434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megapopust.me/images/offers/97666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8765">
            <a:off x="6918598" y="588583"/>
            <a:ext cx="14409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ZAŠTITNI ZNAK I SLOGAN...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59936" cy="4214810"/>
          </a:xfrm>
        </p:spPr>
        <p:txBody>
          <a:bodyPr/>
          <a:lstStyle/>
          <a:p>
            <a:r>
              <a:rPr lang="hr-HR" dirty="0" smtClean="0"/>
              <a:t>Zaštitni znak McDonald</a:t>
            </a:r>
            <a:r>
              <a:rPr lang="hr-HR" b="1" dirty="0" smtClean="0"/>
              <a:t>‘</a:t>
            </a:r>
            <a:r>
              <a:rPr lang="hr-HR" dirty="0" smtClean="0"/>
              <a:t>sa su zlatni lukovi koji simboliziraju slobodu rada i izrađavanja.</a:t>
            </a:r>
          </a:p>
          <a:p>
            <a:endParaRPr lang="hr-HR" dirty="0" smtClean="0"/>
          </a:p>
          <a:p>
            <a:r>
              <a:rPr lang="hr-HR" dirty="0" smtClean="0"/>
              <a:t>Slogan McDonald</a:t>
            </a:r>
            <a:r>
              <a:rPr lang="hr-HR" b="1" dirty="0" smtClean="0"/>
              <a:t>‘</a:t>
            </a:r>
            <a:r>
              <a:rPr lang="hr-HR" dirty="0" smtClean="0"/>
              <a:t>sa je          I</a:t>
            </a:r>
            <a:r>
              <a:rPr lang="hr-HR" b="1" dirty="0" smtClean="0"/>
              <a:t>‘</a:t>
            </a:r>
            <a:r>
              <a:rPr lang="hr-HR" dirty="0" smtClean="0"/>
              <a:t>M LOVIN</a:t>
            </a:r>
            <a:r>
              <a:rPr lang="hr-HR" b="1" dirty="0" smtClean="0"/>
              <a:t>‘ </a:t>
            </a:r>
            <a:r>
              <a:rPr lang="hr-HR" dirty="0" smtClean="0"/>
              <a:t>IT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Content Placeholder 4" descr="http://upload.wikimedia.org/wikipedia/commons/thumb/a/a9/Mcdonalds-90s-logo.svg/2000px-Mcdonalds-90s-logo.svg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059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POJEDINOSTI...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59936" cy="445295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McDonald's je međunarodna korporacija sa sjedištem u Oak Brook, </a:t>
            </a:r>
            <a:r>
              <a:rPr lang="hr-HR" dirty="0" smtClean="0"/>
              <a:t>Illinois, SAD.</a:t>
            </a:r>
          </a:p>
          <a:p>
            <a:endParaRPr lang="hr-HR" dirty="0" smtClean="0"/>
          </a:p>
          <a:p>
            <a:r>
              <a:rPr lang="hr-HR" dirty="0" smtClean="0"/>
              <a:t>Konkurentska tvrtka je Burger King</a:t>
            </a:r>
          </a:p>
          <a:p>
            <a:endParaRPr lang="hr-HR" dirty="0" smtClean="0"/>
          </a:p>
          <a:p>
            <a:r>
              <a:rPr lang="hr-HR" dirty="0" smtClean="0"/>
              <a:t>Prihodi </a:t>
            </a:r>
            <a:r>
              <a:rPr lang="hr-HR" sz="2400" dirty="0" smtClean="0"/>
              <a:t>McDonald'sa su </a:t>
            </a:r>
            <a:r>
              <a:rPr lang="hr-HR" dirty="0" smtClean="0"/>
              <a:t> 22,79 milijarde USD.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59936" cy="431007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Neto dobit im je 2,359 milijarde USD.</a:t>
            </a:r>
          </a:p>
          <a:p>
            <a:endParaRPr lang="hr-HR" dirty="0" smtClean="0"/>
          </a:p>
          <a:p>
            <a:r>
              <a:rPr lang="hr-HR" dirty="0" smtClean="0"/>
              <a:t>Trenutni broj zaposlenih je 400.000 radnika.</a:t>
            </a:r>
          </a:p>
          <a:p>
            <a:endParaRPr lang="hr-HR" dirty="0" smtClean="0"/>
          </a:p>
          <a:p>
            <a:r>
              <a:rPr lang="hr-HR" dirty="0" smtClean="0"/>
              <a:t>Proizvodi su im brza hrana i jedni su od najuspješnijih tvrtki brze hrane.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ŠTO SE MOŽE KUPITI..?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6" y="1857364"/>
            <a:ext cx="4059936" cy="421481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Osim osnovnih proizvoda što se kupuju u takvim vrstama restorana brze hrane u </a:t>
            </a:r>
            <a:r>
              <a:rPr lang="hr-HR" sz="2400" dirty="0" smtClean="0"/>
              <a:t>McDonald'su možemo naručiti i razne  vrste: sendviča, pilećih proizvoda, ribljih proizvoda, krumpira, salata, osvježavajućih pića, toplih napitaka, kava i deserata.</a:t>
            </a:r>
          </a:p>
        </p:txBody>
      </p:sp>
      <p:pic>
        <p:nvPicPr>
          <p:cNvPr id="5" name="Content Placeholder 4" descr="http://www.tofugu.com/wp-content/uploads/2008/11/00_normalmenu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0.gstatic.com/images?q=tbn:ANd9GcT3gVfJLVPHdc3RT7sEajWTkrLprI8dEUUmR_46-XKtArCrDXNGa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Autofit/>
          </a:bodyPr>
          <a:lstStyle/>
          <a:p>
            <a:r>
              <a:rPr lang="hr-HR" sz="4000" dirty="0" smtClean="0"/>
              <a:t>Koje zemlje imaju a koje nemaju McDonald‘s..? 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257676" cy="4572000"/>
          </a:xfrm>
        </p:spPr>
        <p:txBody>
          <a:bodyPr>
            <a:normAutofit/>
          </a:bodyPr>
          <a:lstStyle/>
          <a:p>
            <a:r>
              <a:rPr lang="hr-HR" dirty="0" smtClean="0"/>
              <a:t>Neke od najpoznatijih zemalja koje imaju </a:t>
            </a:r>
            <a:r>
              <a:rPr lang="hr-HR" sz="2400" dirty="0" smtClean="0"/>
              <a:t>McDonald‘s su: Hrvatska, Njemačka, Srbija, Francuska, Grčka, Australija, Kanada, Japan, Indija, Mađarska, SAD..I mnoge druge.</a:t>
            </a:r>
          </a:p>
          <a:p>
            <a:endParaRPr lang="hr-HR" sz="2400" dirty="0" smtClean="0"/>
          </a:p>
          <a:p>
            <a:r>
              <a:rPr lang="hr-HR" sz="2400" dirty="0" smtClean="0"/>
              <a:t>Jedine tri zemlje koje nemaju McDonald‘s su: Albanija, Armenija i Vatikan.</a:t>
            </a:r>
            <a:endParaRPr lang="hr-HR" sz="2400" dirty="0"/>
          </a:p>
        </p:txBody>
      </p:sp>
      <p:pic>
        <p:nvPicPr>
          <p:cNvPr id="6" name="Content Placeholder 5" descr="http://www.arupinum-rovinj.com/images/sadrzaji/hrvatska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801012">
            <a:off x="4747563" y="1172723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made-in-germany.rs/wp-content/uploads/2014/01/made-in-germany-sad-zastav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21176">
            <a:off x="6648011" y="1821617"/>
            <a:ext cx="2030434" cy="14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katoliska-cerkev.si/img/galleries/2013/03-mar/6dd694de8fa7a051fcb98e6950aeabde21e19c8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07181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blic.rs/data/images/2012-07-30/263514_albanija-zastava_orig.jpg?ver=135326925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1704">
            <a:off x="4859449" y="4562923"/>
            <a:ext cx="2071702" cy="156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lh5.ggpht.com/SYMsr78i1yq6gk2TBGF0_ByGkHkFg1Kxz11deV7xKotL4VFWO6DF818HYDAPyctYBg4=h3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786322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63272" cy="4572000"/>
          </a:xfrm>
        </p:spPr>
        <p:txBody>
          <a:bodyPr/>
          <a:lstStyle/>
          <a:p>
            <a:r>
              <a:rPr lang="hr-HR" dirty="0" smtClean="0"/>
              <a:t>Usprkos velikoj popularizaciji i raširenosti u svijetu, te velikim prihodima što ih </a:t>
            </a:r>
            <a:r>
              <a:rPr lang="hr-HR" sz="2800" dirty="0" smtClean="0"/>
              <a:t>McDonald's ostvaruje brza hrana je ne zdrava i ne bi se smjela toliko masovno konzumirati, ljudi bi se trebali hraniti zdravo a ponekada si priuštiti odlazk u McDonald's...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6610"/>
            <a:ext cx="3672408" cy="23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6610"/>
            <a:ext cx="3672408" cy="23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/>
          <p:cNvSpPr/>
          <p:nvPr/>
        </p:nvSpPr>
        <p:spPr>
          <a:xfrm>
            <a:off x="542612" y="36562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457012" y="461364"/>
            <a:ext cx="657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 </a:t>
            </a:r>
            <a:r>
              <a:rPr lang="hr-HR" sz="4800" dirty="0" smtClean="0"/>
              <a:t>ALI...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xmlns="" val="6895154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141</TotalTime>
  <Words>282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McDonald's</vt:lpstr>
      <vt:lpstr>POVIJEST...</vt:lpstr>
      <vt:lpstr>Dick i Mac McDonald...</vt:lpstr>
      <vt:lpstr>ŠTO SE PRODAJE..?</vt:lpstr>
      <vt:lpstr>ZAŠTITNI ZNAK I SLOGAN...</vt:lpstr>
      <vt:lpstr>POJEDINOSTI...</vt:lpstr>
      <vt:lpstr>ŠTO SE MOŽE KUPITI..?</vt:lpstr>
      <vt:lpstr>Koje zemlje imaju a koje nemaju McDonald‘s..? </vt:lpstr>
      <vt:lpstr>Slide 9</vt:lpstr>
      <vt:lpstr>KRAJ!! 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McDonald's</dc:title>
  <dc:creator>Mike</dc:creator>
  <cp:lastModifiedBy>Mike</cp:lastModifiedBy>
  <cp:revision>22</cp:revision>
  <dcterms:created xsi:type="dcterms:W3CDTF">2015-03-01T16:44:37Z</dcterms:created>
  <dcterms:modified xsi:type="dcterms:W3CDTF">2015-03-03T18:58:38Z</dcterms:modified>
</cp:coreProperties>
</file>