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FCBF34-7AF0-4167-95A9-24ADA6F50867}" type="datetimeFigureOut">
              <a:rPr lang="hr-HR" smtClean="0"/>
              <a:t>4.5.2014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1C0806-6E38-47CB-BF01-647343146C51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3789040"/>
            <a:ext cx="4847456" cy="664223"/>
          </a:xfrm>
        </p:spPr>
        <p:txBody>
          <a:bodyPr/>
          <a:lstStyle/>
          <a:p>
            <a:r>
              <a:rPr lang="hr-HR" dirty="0" smtClean="0"/>
              <a:t>PROJEKT RAZREDA 7.a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4419600" cy="1066800"/>
          </a:xfrm>
        </p:spPr>
        <p:txBody>
          <a:bodyPr>
            <a:noAutofit/>
          </a:bodyPr>
          <a:lstStyle/>
          <a:p>
            <a:r>
              <a:rPr lang="hr-HR" sz="3600" dirty="0" smtClean="0"/>
              <a:t>PROJEKT „KUMSTVO”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50484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35850" cy="5576888"/>
          </a:xfrm>
        </p:spPr>
      </p:pic>
    </p:spTree>
    <p:extLst>
      <p:ext uri="{BB962C8B-B14F-4D97-AF65-F5344CB8AC3E}">
        <p14:creationId xmlns:p14="http://schemas.microsoft.com/office/powerpoint/2010/main" val="391510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476672"/>
            <a:ext cx="4536503" cy="6048672"/>
          </a:xfrm>
        </p:spPr>
      </p:pic>
    </p:spTree>
    <p:extLst>
      <p:ext uri="{BB962C8B-B14F-4D97-AF65-F5344CB8AC3E}">
        <p14:creationId xmlns:p14="http://schemas.microsoft.com/office/powerpoint/2010/main" val="59873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SMO PRIKUPLJALI NOVAC?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Svake godine za uplatu školarine za naše kumče izrađivali smo i prodavali božićne čestitke</a:t>
            </a:r>
          </a:p>
          <a:p>
            <a:r>
              <a:rPr lang="hr-HR" dirty="0" smtClean="0"/>
              <a:t>Ponekad bi se priključili i učenici drugih razreda svojim novčanim prilozima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224701" cy="3168526"/>
          </a:xfrm>
        </p:spPr>
      </p:pic>
    </p:spTree>
    <p:extLst>
      <p:ext uri="{BB962C8B-B14F-4D97-AF65-F5344CB8AC3E}">
        <p14:creationId xmlns:p14="http://schemas.microsoft.com/office/powerpoint/2010/main" val="42117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8" y="0"/>
            <a:ext cx="4494669" cy="3371002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8" y="3365008"/>
            <a:ext cx="4657323" cy="349299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0"/>
            <a:ext cx="4718356" cy="353876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320989"/>
            <a:ext cx="4716015" cy="3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038600" cy="30289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870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Našem kumčetu poslali smo poklon koji su volonteri udruge odnijeli</a:t>
            </a:r>
          </a:p>
          <a:p>
            <a:r>
              <a:rPr lang="hr-HR" dirty="0" smtClean="0"/>
              <a:t>Poklonili smo mu: olovku, gumicu, šiljilo, ravnalo i kemijsku olovku, te smo mu napisali pismo koje su učenici preveli na engleski jezik</a:t>
            </a:r>
          </a:p>
          <a:p>
            <a:r>
              <a:rPr lang="hr-HR" dirty="0" smtClean="0"/>
              <a:t>Poslali smo i zajedničku fotografiju razreda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3036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75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… DOBILI SMO ODGOVOR NA NAŠE PISMO …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032448" cy="5376598"/>
          </a:xfrm>
        </p:spPr>
      </p:pic>
    </p:spTree>
    <p:extLst>
      <p:ext uri="{BB962C8B-B14F-4D97-AF65-F5344CB8AC3E}">
        <p14:creationId xmlns:p14="http://schemas.microsoft.com/office/powerpoint/2010/main" val="355582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219256" cy="6164442"/>
          </a:xfrm>
        </p:spPr>
      </p:pic>
    </p:spTree>
    <p:extLst>
      <p:ext uri="{BB962C8B-B14F-4D97-AF65-F5344CB8AC3E}">
        <p14:creationId xmlns:p14="http://schemas.microsoft.com/office/powerpoint/2010/main" val="414769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hr-HR" sz="4000" dirty="0" smtClean="0"/>
              <a:t>Nadamo se da ćemo i sljedeće godine svojom donacijom razveseliti našeg novog prijatelja!  </a:t>
            </a:r>
            <a:r>
              <a:rPr lang="hr-HR" sz="4000" dirty="0" smtClean="0">
                <a:sym typeface="Wingdings" panose="05000000000000000000" pitchFamily="2" charset="2"/>
              </a:rPr>
              <a:t></a:t>
            </a:r>
          </a:p>
          <a:p>
            <a:endParaRPr lang="hr-HR" sz="4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4000" dirty="0" smtClean="0">
                <a:sym typeface="Wingdings" panose="05000000000000000000" pitchFamily="2" charset="2"/>
              </a:rPr>
              <a:t>            </a:t>
            </a:r>
            <a:r>
              <a:rPr lang="hr-HR" sz="4800" dirty="0" smtClean="0">
                <a:sym typeface="Wingdings" panose="05000000000000000000" pitchFamily="2" charset="2"/>
              </a:rPr>
              <a:t>HVALA NA PAŽNJI! </a:t>
            </a: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			učenici 7. a razreda</a:t>
            </a: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 				i razrednica Mirjana Ećimović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97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67744" cy="5931986"/>
          </a:xfrm>
        </p:spPr>
      </p:pic>
    </p:spTree>
    <p:extLst>
      <p:ext uri="{BB962C8B-B14F-4D97-AF65-F5344CB8AC3E}">
        <p14:creationId xmlns:p14="http://schemas.microsoft.com/office/powerpoint/2010/main" val="1015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UDRUGA „KOLAJNA LJUBAVI”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8600" cy="4525963"/>
          </a:xfrm>
        </p:spPr>
        <p:txBody>
          <a:bodyPr/>
          <a:lstStyle/>
          <a:p>
            <a:r>
              <a:rPr lang="hr-HR" dirty="0" smtClean="0"/>
              <a:t>Udruga za pomoć siromašnima u domovini i svijetu</a:t>
            </a:r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71585"/>
            <a:ext cx="3240360" cy="1937535"/>
          </a:xfrm>
        </p:spPr>
      </p:pic>
      <p:sp>
        <p:nvSpPr>
          <p:cNvPr id="7" name="TekstniOkvir 6"/>
          <p:cNvSpPr txBox="1"/>
          <p:nvPr/>
        </p:nvSpPr>
        <p:spPr>
          <a:xfrm>
            <a:off x="395536" y="4509120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tx2"/>
                </a:solidFill>
              </a:rPr>
              <a:t>Izgradnja sirotišta za djecu bez roditelja u gradu </a:t>
            </a:r>
            <a:r>
              <a:rPr lang="hr-HR" sz="2800" dirty="0" err="1" smtClean="0">
                <a:solidFill>
                  <a:schemeClr val="tx2"/>
                </a:solidFill>
              </a:rPr>
              <a:t>Songea</a:t>
            </a:r>
            <a:r>
              <a:rPr lang="hr-HR" sz="2800" dirty="0" smtClean="0">
                <a:solidFill>
                  <a:schemeClr val="tx2"/>
                </a:solidFill>
              </a:rPr>
              <a:t> u Tanzaniji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tx2"/>
                </a:solidFill>
              </a:rPr>
              <a:t>Projekt „Kumstvo” za pomoć siromašnim učenicima u Africi</a:t>
            </a:r>
            <a:endParaRPr lang="hr-HR" sz="2800" dirty="0">
              <a:solidFill>
                <a:schemeClr val="tx2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724128" y="2348880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/>
              <a:t>„Dobra djela su karike koje tvore lanac (kolajnu) ljubavi” </a:t>
            </a:r>
          </a:p>
          <a:p>
            <a:r>
              <a:rPr lang="hr-HR" sz="2800" b="1" i="1" dirty="0" err="1" smtClean="0"/>
              <a:t>Bl</a:t>
            </a:r>
            <a:r>
              <a:rPr lang="hr-HR" sz="2800" b="1" i="1" dirty="0" smtClean="0"/>
              <a:t>. Majka Terezija</a:t>
            </a:r>
            <a:endParaRPr lang="hr-HR" sz="2800" b="1" i="1" dirty="0"/>
          </a:p>
        </p:txBody>
      </p:sp>
    </p:spTree>
    <p:extLst>
      <p:ext uri="{BB962C8B-B14F-4D97-AF65-F5344CB8AC3E}">
        <p14:creationId xmlns:p14="http://schemas.microsoft.com/office/powerpoint/2010/main" val="361039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TANZANIJA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888431" cy="388843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27984" y="620688"/>
            <a:ext cx="4536504" cy="6237312"/>
          </a:xfrm>
        </p:spPr>
        <p:txBody>
          <a:bodyPr>
            <a:normAutofit/>
          </a:bodyPr>
          <a:lstStyle/>
          <a:p>
            <a:r>
              <a:rPr lang="hr-HR" dirty="0" smtClean="0"/>
              <a:t>Jedna od najsiromašnijih zemalja na istočnoj obali Afrike</a:t>
            </a:r>
          </a:p>
          <a:p>
            <a:r>
              <a:rPr lang="hr-HR" dirty="0" smtClean="0"/>
              <a:t>Površina: 945 090 km </a:t>
            </a:r>
            <a:r>
              <a:rPr lang="hr-HR" baseline="30000" dirty="0" smtClean="0"/>
              <a:t>2</a:t>
            </a:r>
          </a:p>
          <a:p>
            <a:r>
              <a:rPr lang="hr-HR" dirty="0" smtClean="0"/>
              <a:t>Broj stanovnika: 48261942</a:t>
            </a:r>
          </a:p>
          <a:p>
            <a:r>
              <a:rPr lang="hr-HR" dirty="0" smtClean="0"/>
              <a:t>Službeni jezik: Svahili i </a:t>
            </a:r>
            <a:r>
              <a:rPr lang="hr-HR" dirty="0" smtClean="0"/>
              <a:t>engleski</a:t>
            </a:r>
            <a:endParaRPr lang="hr-HR" dirty="0" smtClean="0"/>
          </a:p>
          <a:p>
            <a:r>
              <a:rPr lang="hr-HR" dirty="0" smtClean="0"/>
              <a:t>Valuta: Tanzanijski šiling (</a:t>
            </a:r>
            <a:r>
              <a:rPr lang="hr-HR" sz="2000" dirty="0" smtClean="0"/>
              <a:t>1000 šilinga= 4,00 kn, a najveća novčanica im je 10 000 šilinga</a:t>
            </a:r>
            <a:r>
              <a:rPr lang="hr-HR" dirty="0" smtClean="0"/>
              <a:t>)</a:t>
            </a:r>
          </a:p>
          <a:p>
            <a:r>
              <a:rPr lang="hr-HR" dirty="0" smtClean="0"/>
              <a:t>Pripadnici vjerskih skupina: kršćani 45%, muslimani 37% i ostali</a:t>
            </a:r>
          </a:p>
        </p:txBody>
      </p:sp>
    </p:spTree>
    <p:extLst>
      <p:ext uri="{BB962C8B-B14F-4D97-AF65-F5344CB8AC3E}">
        <p14:creationId xmlns:p14="http://schemas.microsoft.com/office/powerpoint/2010/main" val="156703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8784976" cy="6048672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Tanzanija je nastala ujedinjenjem britanskih kolonija </a:t>
            </a:r>
            <a:r>
              <a:rPr lang="hr-HR" dirty="0" err="1" smtClean="0"/>
              <a:t>Tanzanjik</a:t>
            </a:r>
            <a:r>
              <a:rPr lang="hr-HR" dirty="0" smtClean="0"/>
              <a:t> i </a:t>
            </a:r>
            <a:r>
              <a:rPr lang="hr-HR" dirty="0" err="1" smtClean="0"/>
              <a:t>Zanzibar</a:t>
            </a:r>
            <a:r>
              <a:rPr lang="hr-HR" dirty="0" smtClean="0"/>
              <a:t> 1963. godine</a:t>
            </a:r>
          </a:p>
          <a:p>
            <a:r>
              <a:rPr lang="hr-HR" dirty="0" smtClean="0"/>
              <a:t>80% stanovništva živi na selu</a:t>
            </a:r>
            <a:r>
              <a:rPr lang="hr-HR" dirty="0"/>
              <a:t> </a:t>
            </a:r>
            <a:r>
              <a:rPr lang="hr-HR" dirty="0" smtClean="0"/>
              <a:t>i preživljava obrađujući male komade neplodne zemlje</a:t>
            </a:r>
          </a:p>
          <a:p>
            <a:r>
              <a:rPr lang="hr-HR" dirty="0" smtClean="0"/>
              <a:t>Unatoč prirodnim bogatstvima (najviši vrh Afrike Kilimanjaro) većina stanovništva živi na rubu siromaštva</a:t>
            </a:r>
          </a:p>
          <a:p>
            <a:r>
              <a:rPr lang="hr-HR" dirty="0" smtClean="0"/>
              <a:t>Kuće su od blata, a krovovi od slame, nema prozora</a:t>
            </a:r>
          </a:p>
          <a:p>
            <a:r>
              <a:rPr lang="hr-HR" dirty="0" smtClean="0"/>
              <a:t>Manje od 50% stanovnika ima stalan pristup pitkoj vodi</a:t>
            </a:r>
          </a:p>
          <a:p>
            <a:r>
              <a:rPr lang="hr-HR" dirty="0" smtClean="0"/>
              <a:t>Gotovo 6% odraslog stanovništva zaraženo je virusom HIV-a, a veliki zdravstveni problem je i malarija</a:t>
            </a:r>
          </a:p>
        </p:txBody>
      </p:sp>
    </p:spTree>
    <p:extLst>
      <p:ext uri="{BB962C8B-B14F-4D97-AF65-F5344CB8AC3E}">
        <p14:creationId xmlns:p14="http://schemas.microsoft.com/office/powerpoint/2010/main" val="152128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3284984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3244974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36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7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„KUMSTVO”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/>
          <a:lstStyle/>
          <a:p>
            <a:r>
              <a:rPr lang="hr-HR" dirty="0" smtClean="0"/>
              <a:t>Povezuje kumove iz Hrvatske s djecom iz Tanzanije koja žive u iznimno lošim uvjetima, potječu iz mnogobrojnih i siromašnih obitelji ili su siročad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85772" y="2276872"/>
            <a:ext cx="4038600" cy="3561259"/>
          </a:xfrm>
        </p:spPr>
        <p:txBody>
          <a:bodyPr/>
          <a:lstStyle/>
          <a:p>
            <a:r>
              <a:rPr lang="hr-HR" dirty="0" smtClean="0"/>
              <a:t>Kumovi doniraju sredstva potrebna za školovanje djeteta, te mu na taj način osiguravaju bolju budućnost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81128"/>
            <a:ext cx="3484741" cy="19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8352928" cy="597666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Godišnji iznos školarine je 120 eura</a:t>
            </a:r>
          </a:p>
          <a:p>
            <a:r>
              <a:rPr lang="hr-HR" dirty="0" smtClean="0"/>
              <a:t>To obuhvaća školarinu za cijelu godinu, pribor i knjige, te jedan obrok što je osobito važno za onu djecu kojima je to jedini obrok u danu</a:t>
            </a:r>
          </a:p>
          <a:p>
            <a:r>
              <a:rPr lang="hr-HR" dirty="0" smtClean="0"/>
              <a:t>Školska godina u Tanzaniji: </a:t>
            </a:r>
          </a:p>
          <a:p>
            <a:pPr lvl="1"/>
            <a:r>
              <a:rPr lang="hr-HR" dirty="0" smtClean="0"/>
              <a:t>1.polugodište: od siječnja do lipnja</a:t>
            </a:r>
          </a:p>
          <a:p>
            <a:pPr lvl="1"/>
            <a:r>
              <a:rPr lang="hr-HR" dirty="0" smtClean="0"/>
              <a:t>2. polugodište: od srpnja do prosinca </a:t>
            </a:r>
          </a:p>
          <a:p>
            <a:r>
              <a:rPr lang="hr-HR" dirty="0" smtClean="0"/>
              <a:t>Osnovna škola traje sedam godina, koja može biti državna na svahili ili privatna na engleskom jeziku</a:t>
            </a:r>
          </a:p>
          <a:p>
            <a:r>
              <a:rPr lang="hr-HR" dirty="0" smtClean="0"/>
              <a:t>Rijetki su oni koji upišu srednju školu jer uz učenje moraju raditi</a:t>
            </a:r>
          </a:p>
        </p:txBody>
      </p:sp>
    </p:spTree>
    <p:extLst>
      <p:ext uri="{BB962C8B-B14F-4D97-AF65-F5344CB8AC3E}">
        <p14:creationId xmlns:p14="http://schemas.microsoft.com/office/powerpoint/2010/main" val="242021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KUMSTVO 7. a RAZREDA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Školske godine 2011./2012. uključili smo se u projekt kumstvo udruge „Kolajna ljubavi”</a:t>
            </a:r>
          </a:p>
          <a:p>
            <a:r>
              <a:rPr lang="hr-HR" dirty="0" smtClean="0"/>
              <a:t>Postali smo kumovi dječaka </a:t>
            </a:r>
            <a:r>
              <a:rPr lang="hr-HR" dirty="0" err="1" smtClean="0"/>
              <a:t>Leviasi</a:t>
            </a:r>
            <a:r>
              <a:rPr lang="hr-HR" dirty="0" smtClean="0"/>
              <a:t> </a:t>
            </a:r>
            <a:r>
              <a:rPr lang="hr-HR" dirty="0" err="1" smtClean="0"/>
              <a:t>Mwanjali</a:t>
            </a:r>
            <a:endParaRPr lang="hr-HR" dirty="0" smtClean="0"/>
          </a:p>
          <a:p>
            <a:r>
              <a:rPr lang="hr-HR" dirty="0" smtClean="0"/>
              <a:t>Dječak je bez roditelja i živi s bakom i djedom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47" y="1600200"/>
            <a:ext cx="3265306" cy="4525963"/>
          </a:xfrm>
        </p:spPr>
      </p:pic>
    </p:spTree>
    <p:extLst>
      <p:ext uri="{BB962C8B-B14F-4D97-AF65-F5344CB8AC3E}">
        <p14:creationId xmlns:p14="http://schemas.microsoft.com/office/powerpoint/2010/main" val="71362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35280" cy="6326460"/>
          </a:xfrm>
        </p:spPr>
      </p:pic>
    </p:spTree>
    <p:extLst>
      <p:ext uri="{BB962C8B-B14F-4D97-AF65-F5344CB8AC3E}">
        <p14:creationId xmlns:p14="http://schemas.microsoft.com/office/powerpoint/2010/main" val="147126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mnati krov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98</TotalTime>
  <Words>459</Words>
  <Application>Microsoft Office PowerPoint</Application>
  <PresentationFormat>Prikaz na zaslonu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Slamnati krov</vt:lpstr>
      <vt:lpstr>PROJEKT RAZREDA 7.a</vt:lpstr>
      <vt:lpstr>UDRUGA „KOLAJNA LJUBAVI”</vt:lpstr>
      <vt:lpstr>TANZANIJA</vt:lpstr>
      <vt:lpstr>PowerPointova prezentacija</vt:lpstr>
      <vt:lpstr>PowerPointova prezentacija</vt:lpstr>
      <vt:lpstr>PROJEKT „KUMSTVO”</vt:lpstr>
      <vt:lpstr>PowerPointova prezentacija</vt:lpstr>
      <vt:lpstr>KUMSTVO 7. a RAZREDA</vt:lpstr>
      <vt:lpstr>PowerPointova prezentacija</vt:lpstr>
      <vt:lpstr>PowerPointova prezentacija</vt:lpstr>
      <vt:lpstr>PowerPointova prezentacija</vt:lpstr>
      <vt:lpstr>KAKO SMO PRIKUPLJALI NOVAC?</vt:lpstr>
      <vt:lpstr>PowerPointova prezentacija</vt:lpstr>
      <vt:lpstr>PowerPointova prezentacija</vt:lpstr>
      <vt:lpstr>PowerPointova prezentacija</vt:lpstr>
      <vt:lpstr>… DOBILI SMO ODGOVOR NA NAŠE PISMO …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RAZREDA 7.a</dc:title>
  <dc:creator>Korisnik</dc:creator>
  <cp:lastModifiedBy>Korisnik</cp:lastModifiedBy>
  <cp:revision>11</cp:revision>
  <dcterms:created xsi:type="dcterms:W3CDTF">2014-05-04T12:48:35Z</dcterms:created>
  <dcterms:modified xsi:type="dcterms:W3CDTF">2014-05-04T19:18:01Z</dcterms:modified>
</cp:coreProperties>
</file>