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3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978C46-B1BA-472E-8291-8274F4811FF0}" type="datetimeFigureOut">
              <a:rPr lang="hr-HR" smtClean="0"/>
              <a:pPr/>
              <a:t>5.5.2014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896E16-6373-4871-8967-FBF2C7E231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978C46-B1BA-472E-8291-8274F4811FF0}" type="datetimeFigureOut">
              <a:rPr lang="hr-HR" smtClean="0"/>
              <a:pPr/>
              <a:t>5.5.2014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96E16-6373-4871-8967-FBF2C7E231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978C46-B1BA-472E-8291-8274F4811FF0}" type="datetimeFigureOut">
              <a:rPr lang="hr-HR" smtClean="0"/>
              <a:pPr/>
              <a:t>5.5.2014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96E16-6373-4871-8967-FBF2C7E231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978C46-B1BA-472E-8291-8274F4811FF0}" type="datetimeFigureOut">
              <a:rPr lang="hr-HR" smtClean="0"/>
              <a:pPr/>
              <a:t>5.5.2014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96E16-6373-4871-8967-FBF2C7E2317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978C46-B1BA-472E-8291-8274F4811FF0}" type="datetimeFigureOut">
              <a:rPr lang="hr-HR" smtClean="0"/>
              <a:pPr/>
              <a:t>5.5.2014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96E16-6373-4871-8967-FBF2C7E2317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978C46-B1BA-472E-8291-8274F4811FF0}" type="datetimeFigureOut">
              <a:rPr lang="hr-HR" smtClean="0"/>
              <a:pPr/>
              <a:t>5.5.2014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96E16-6373-4871-8967-FBF2C7E2317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978C46-B1BA-472E-8291-8274F4811FF0}" type="datetimeFigureOut">
              <a:rPr lang="hr-HR" smtClean="0"/>
              <a:pPr/>
              <a:t>5.5.2014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96E16-6373-4871-8967-FBF2C7E231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978C46-B1BA-472E-8291-8274F4811FF0}" type="datetimeFigureOut">
              <a:rPr lang="hr-HR" smtClean="0"/>
              <a:pPr/>
              <a:t>5.5.2014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96E16-6373-4871-8967-FBF2C7E2317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978C46-B1BA-472E-8291-8274F4811FF0}" type="datetimeFigureOut">
              <a:rPr lang="hr-HR" smtClean="0"/>
              <a:pPr/>
              <a:t>5.5.2014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96E16-6373-4871-8967-FBF2C7E231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4978C46-B1BA-472E-8291-8274F4811FF0}" type="datetimeFigureOut">
              <a:rPr lang="hr-HR" smtClean="0"/>
              <a:pPr/>
              <a:t>5.5.2014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96E16-6373-4871-8967-FBF2C7E2317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978C46-B1BA-472E-8291-8274F4811FF0}" type="datetimeFigureOut">
              <a:rPr lang="hr-HR" smtClean="0"/>
              <a:pPr/>
              <a:t>5.5.2014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896E16-6373-4871-8967-FBF2C7E2317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978C46-B1BA-472E-8291-8274F4811FF0}" type="datetimeFigureOut">
              <a:rPr lang="hr-HR" smtClean="0"/>
              <a:pPr/>
              <a:t>5.5.2014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B896E16-6373-4871-8967-FBF2C7E2317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Uređivanje okoliša škole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solidFill>
                  <a:schemeClr val="tx2">
                    <a:lumMod val="10000"/>
                  </a:schemeClr>
                </a:solidFill>
              </a:rPr>
              <a:t>6.a</a:t>
            </a:r>
            <a:endParaRPr lang="hr-HR" sz="4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130607_125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483006"/>
            <a:ext cx="4499992" cy="3374994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67544" y="620688"/>
            <a:ext cx="8401659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/>
              <a:t>Trajanje projekta</a:t>
            </a:r>
            <a:r>
              <a:rPr lang="hr-HR" sz="2800" dirty="0" smtClean="0"/>
              <a:t>:  od početka do kraja školske</a:t>
            </a:r>
          </a:p>
          <a:p>
            <a:r>
              <a:rPr lang="hr-HR" sz="2800" dirty="0"/>
              <a:t> </a:t>
            </a:r>
            <a:r>
              <a:rPr lang="hr-HR" sz="2800" dirty="0" smtClean="0"/>
              <a:t>                            godine</a:t>
            </a:r>
          </a:p>
          <a:p>
            <a:endParaRPr lang="hr-HR" sz="2800" b="1" dirty="0" smtClean="0"/>
          </a:p>
          <a:p>
            <a:r>
              <a:rPr lang="hr-HR" sz="2800" b="1" dirty="0" smtClean="0"/>
              <a:t>Cilj projekta</a:t>
            </a:r>
            <a:r>
              <a:rPr lang="hr-HR" sz="2800" dirty="0" smtClean="0"/>
              <a:t>:  urediti okoliš škole sadnjom</a:t>
            </a:r>
          </a:p>
          <a:p>
            <a:r>
              <a:rPr lang="hr-HR" sz="2800" dirty="0"/>
              <a:t> </a:t>
            </a:r>
            <a:r>
              <a:rPr lang="hr-HR" sz="2800" dirty="0" smtClean="0"/>
              <a:t>                     grmova i cvijeća uz što manje </a:t>
            </a:r>
          </a:p>
          <a:p>
            <a:r>
              <a:rPr lang="hr-HR" sz="2800" dirty="0"/>
              <a:t> </a:t>
            </a:r>
            <a:r>
              <a:rPr lang="hr-HR" sz="2800" dirty="0" smtClean="0"/>
              <a:t>                     sredstava</a:t>
            </a:r>
          </a:p>
          <a:p>
            <a:endParaRPr lang="hr-HR" sz="2800" dirty="0"/>
          </a:p>
          <a:p>
            <a:endParaRPr lang="hr-HR" sz="2800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692696"/>
            <a:ext cx="84305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/>
              <a:t>U projekt su uključeni učenici, škola </a:t>
            </a:r>
          </a:p>
          <a:p>
            <a:r>
              <a:rPr lang="hr-HR" sz="3600" dirty="0" smtClean="0"/>
              <a:t>i roditelji</a:t>
            </a:r>
            <a:r>
              <a:rPr lang="hr-HR" sz="2400" dirty="0" smtClean="0"/>
              <a:t>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619944" y="156517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10" name="Slika 9" descr="130607_125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44824"/>
            <a:ext cx="5652120" cy="423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548680"/>
            <a:ext cx="630332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Projekt ima dvije faze:</a:t>
            </a:r>
          </a:p>
          <a:p>
            <a:endParaRPr lang="hr-HR" b="1" dirty="0" smtClean="0"/>
          </a:p>
          <a:p>
            <a:r>
              <a:rPr lang="hr-HR" sz="2000" b="1" dirty="0"/>
              <a:t> </a:t>
            </a:r>
            <a:r>
              <a:rPr lang="hr-HR" sz="2000" b="1" dirty="0" smtClean="0"/>
              <a:t>  </a:t>
            </a:r>
            <a:r>
              <a:rPr lang="hr-HR" sz="2000" dirty="0" smtClean="0"/>
              <a:t>1. Jesensko uređivanje ( sadnja i orezivanje)</a:t>
            </a:r>
          </a:p>
          <a:p>
            <a:r>
              <a:rPr lang="hr-HR" sz="2000" dirty="0"/>
              <a:t> </a:t>
            </a:r>
            <a:r>
              <a:rPr lang="hr-HR" sz="2000" dirty="0" smtClean="0"/>
              <a:t>  2. Proljetno uređivanje (okopavanje, zalijevanje</a:t>
            </a:r>
          </a:p>
          <a:p>
            <a:r>
              <a:rPr lang="hr-HR" sz="2000" dirty="0"/>
              <a:t> </a:t>
            </a:r>
            <a:r>
              <a:rPr lang="hr-HR" sz="2000" dirty="0" smtClean="0"/>
              <a:t>                                      i sadnja)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755576" y="206084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Slika 3" descr="130607_125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150858"/>
            <a:ext cx="5184576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/>
          <p:cNvSpPr txBox="1"/>
          <p:nvPr/>
        </p:nvSpPr>
        <p:spPr>
          <a:xfrm>
            <a:off x="251520" y="659732"/>
            <a:ext cx="8973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Troškove projekta snosimo sami . Učenici donose od kuće</a:t>
            </a:r>
          </a:p>
          <a:p>
            <a:r>
              <a:rPr lang="hr-HR" sz="2400" dirty="0" smtClean="0"/>
              <a:t>sadnice cvijeća kao i potreban pribor i alat. Škola povre-</a:t>
            </a:r>
          </a:p>
          <a:p>
            <a:r>
              <a:rPr lang="hr-HR" sz="2400" dirty="0" smtClean="0"/>
              <a:t>meno pomogne u doniranju zemlje.</a:t>
            </a:r>
          </a:p>
        </p:txBody>
      </p:sp>
      <p:pic>
        <p:nvPicPr>
          <p:cNvPr id="11" name="Slika 10" descr="130607_125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344366"/>
            <a:ext cx="4914056" cy="3685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79512" y="404663"/>
            <a:ext cx="87863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Vremenske prilike (kiša) trenutno nam onemogućuju rad. Zemlja oko</a:t>
            </a:r>
          </a:p>
          <a:p>
            <a:r>
              <a:rPr lang="hr-HR" sz="2000" dirty="0" smtClean="0"/>
              <a:t>škole je dosta loše kvalitete (zbita). Pokušali smo je miješati sa kom-</a:t>
            </a:r>
          </a:p>
          <a:p>
            <a:r>
              <a:rPr lang="hr-HR" sz="2000" dirty="0" smtClean="0"/>
              <a:t>postom što nije baš imalo efekta. Kompost  je nestao</a:t>
            </a:r>
            <a:r>
              <a:rPr lang="hr-HR" dirty="0" smtClean="0"/>
              <a:t>.</a:t>
            </a:r>
          </a:p>
        </p:txBody>
      </p:sp>
      <p:pic>
        <p:nvPicPr>
          <p:cNvPr id="4" name="Slika 3" descr="130607_125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032248"/>
            <a:ext cx="5282208" cy="3961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27584" y="980728"/>
            <a:ext cx="7896714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Naučili smo </a:t>
            </a:r>
            <a:r>
              <a:rPr lang="hr-HR" dirty="0" smtClean="0"/>
              <a:t>:</a:t>
            </a:r>
          </a:p>
          <a:p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          </a:t>
            </a:r>
            <a:r>
              <a:rPr lang="hr-HR" dirty="0"/>
              <a:t>-</a:t>
            </a:r>
            <a:r>
              <a:rPr lang="hr-HR" dirty="0" smtClean="0"/>
              <a:t> </a:t>
            </a:r>
            <a:r>
              <a:rPr lang="hr-HR" sz="2400" dirty="0" smtClean="0"/>
              <a:t>urediti </a:t>
            </a:r>
            <a:r>
              <a:rPr lang="hr-HR" sz="2400" smtClean="0"/>
              <a:t>okoliš </a:t>
            </a:r>
            <a:r>
              <a:rPr lang="hr-HR" sz="2400" smtClean="0"/>
              <a:t>uz</a:t>
            </a:r>
            <a:r>
              <a:rPr lang="hr-HR" sz="2400" smtClean="0"/>
              <a:t> </a:t>
            </a:r>
            <a:r>
              <a:rPr lang="hr-HR" sz="2400" dirty="0" smtClean="0"/>
              <a:t>što manje sredstava</a:t>
            </a:r>
          </a:p>
          <a:p>
            <a:r>
              <a:rPr lang="hr-HR" sz="2400" dirty="0"/>
              <a:t> </a:t>
            </a:r>
            <a:r>
              <a:rPr lang="hr-HR" sz="2400" dirty="0" smtClean="0"/>
              <a:t>         - nije dovoljno  samo zasaditi biljke, već  </a:t>
            </a:r>
          </a:p>
          <a:p>
            <a:r>
              <a:rPr lang="hr-HR" sz="2400" dirty="0"/>
              <a:t> </a:t>
            </a:r>
            <a:r>
              <a:rPr lang="hr-HR" sz="2400" dirty="0" smtClean="0"/>
              <a:t>            je jako bitno i redovito održavanje ( oko-</a:t>
            </a:r>
          </a:p>
          <a:p>
            <a:r>
              <a:rPr lang="hr-HR" sz="2400" dirty="0"/>
              <a:t> </a:t>
            </a:r>
            <a:r>
              <a:rPr lang="hr-HR" sz="2400" dirty="0" smtClean="0"/>
              <a:t>            pavanje, zalijevanje, gnojenje…)</a:t>
            </a:r>
          </a:p>
          <a:p>
            <a:r>
              <a:rPr lang="hr-HR" sz="2400" dirty="0"/>
              <a:t> </a:t>
            </a:r>
            <a:r>
              <a:rPr lang="hr-HR" sz="2400" dirty="0" smtClean="0"/>
              <a:t>         - kvaliteta zemlje ima bitnu ulogu za razvoj</a:t>
            </a:r>
          </a:p>
          <a:p>
            <a:r>
              <a:rPr lang="hr-HR" sz="2400" dirty="0"/>
              <a:t> </a:t>
            </a:r>
            <a:r>
              <a:rPr lang="hr-HR" sz="2400" dirty="0" smtClean="0"/>
              <a:t>            biljaka</a:t>
            </a:r>
          </a:p>
          <a:p>
            <a:r>
              <a:rPr lang="hr-HR" sz="2400" dirty="0"/>
              <a:t> </a:t>
            </a:r>
            <a:r>
              <a:rPr lang="hr-HR" sz="2400" dirty="0" smtClean="0"/>
              <a:t>         - odnos okoline prema biljkama nije baš po-</a:t>
            </a:r>
          </a:p>
          <a:p>
            <a:r>
              <a:rPr lang="hr-HR" sz="2400" dirty="0"/>
              <a:t> </a:t>
            </a:r>
            <a:r>
              <a:rPr lang="hr-HR" sz="2400" dirty="0" smtClean="0"/>
              <a:t>            zitivan ( gaze cvijeće, kidaju, prelaze auto-</a:t>
            </a:r>
          </a:p>
          <a:p>
            <a:r>
              <a:rPr lang="hr-HR" sz="2400" dirty="0"/>
              <a:t> </a:t>
            </a:r>
            <a:r>
              <a:rPr lang="hr-HR" sz="2400" dirty="0" smtClean="0"/>
              <a:t>            mobilom…)  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30607_125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403648" y="2348880"/>
            <a:ext cx="5616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dirty="0" smtClean="0"/>
              <a:t>     Kraj</a:t>
            </a:r>
            <a:endParaRPr lang="hr-HR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203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Gomilanje</vt:lpstr>
      <vt:lpstr>Uređivanje okoliša škole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Uređivanje okoliša škole</dc:title>
  <dc:creator>korisnik</dc:creator>
  <cp:lastModifiedBy>SISTEM</cp:lastModifiedBy>
  <cp:revision>13</cp:revision>
  <cp:lastPrinted>2014-05-05T10:01:32Z</cp:lastPrinted>
  <dcterms:created xsi:type="dcterms:W3CDTF">2014-05-04T19:13:18Z</dcterms:created>
  <dcterms:modified xsi:type="dcterms:W3CDTF">2014-05-05T10:20:05Z</dcterms:modified>
</cp:coreProperties>
</file>