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6309DB-77B2-45F1-B276-1B69D7816B48}" type="datetimeFigureOut">
              <a:rPr lang="hr-HR" smtClean="0"/>
              <a:t>3.3.2014.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0A3C3A-61E0-4159-A401-328B87463C5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KREDA I SPUŽVA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5.A</a:t>
            </a:r>
          </a:p>
          <a:p>
            <a:r>
              <a:rPr lang="hr-HR" dirty="0" smtClean="0"/>
              <a:t>2013./2014.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86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 tako su kreda i spužva postale najbolje prijateljice.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3456384" cy="3456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52936"/>
            <a:ext cx="2880320" cy="286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2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Danas se češće upotrebljavaju spužve od umjetnih materijala.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39" y="2264298"/>
            <a:ext cx="3744416" cy="372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7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690864" cy="4827992"/>
          </a:xfrm>
        </p:spPr>
        <p:txBody>
          <a:bodyPr/>
          <a:lstStyle/>
          <a:p>
            <a:pPr marL="109728" indent="0">
              <a:buNone/>
            </a:pPr>
            <a:endParaRPr lang="hr-HR" dirty="0"/>
          </a:p>
          <a:p>
            <a:r>
              <a:rPr lang="hr-HR" dirty="0"/>
              <a:t>Ako komad školske krede uronite u čašu vode i ostavite da stoji preko noći, zamijetit ćete da se kreda nije rastopila u vodi.</a:t>
            </a:r>
          </a:p>
          <a:p>
            <a:r>
              <a:rPr lang="hr-HR" dirty="0"/>
              <a:t>Zašto je tako?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Mali eksperiment:</a:t>
            </a:r>
            <a:br>
              <a:rPr lang="hr-HR" dirty="0"/>
            </a:b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3789895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2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Gips od kojeg se školska kreda proizvodi, nije topljiv u vodi pa je zato kreda ostala cijela!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564904"/>
            <a:ext cx="5080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5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Prije više od pola stoljeća, đaci su umjesto u bilježnice pisali kredom po drvenim pločicama uz koje su bile privezane spužve.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84984"/>
            <a:ext cx="4565000" cy="25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529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Danas se đaci služe olovkama i bilježnicama, a kredom se piše još samo po školskoj ploči.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36912"/>
            <a:ext cx="4117519" cy="308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07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Školska kreda nazvana je po grčkom otoku Kreti, poznatom po staroj umjetonsti i pismenosti, a u naše su je krajeve donijeli stari Rimljani.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11238"/>
            <a:ext cx="4628775" cy="13021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229" y="366223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8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davnoj prošlosti, kreda je nastajala taloženjem sitnih oklopa izumrlih životinjica na morskom dnu, gdje su se ove naslage pod pritiskom vode sjedinile u čvrstu masu.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56992"/>
            <a:ext cx="3744416" cy="27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8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Kreda u prirodi i danas nastaje taloženjem velikog broja sitnih morskih praživotinja - krednjaka.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852936"/>
            <a:ext cx="3240360" cy="31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42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4248472" cy="5040560"/>
          </a:xfrm>
        </p:spPr>
        <p:txBody>
          <a:bodyPr>
            <a:normAutofit/>
          </a:bodyPr>
          <a:lstStyle/>
          <a:p>
            <a:r>
              <a:rPr lang="hr-HR" dirty="0"/>
              <a:t>Kreda je raširena u velikim količinama na zemljinoj površini, gdje tvori često čitava brda u obliku mekanog i laganog kamena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U Hrvatskoj je naročito ima u kraškim predjelima Dalmacije.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72816"/>
            <a:ext cx="328098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2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hr-HR" dirty="0"/>
              <a:t>Kreda za pisanje po školskoj ploči proizvodi se od gipsa oblikovanog u valjkaste ili četvrtaste štapiće.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348880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1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Oko otoka Krete, u toplim vodama Sredozemnog mora, oduvijek je bilo mnogo morskih spužvi. </a:t>
            </a:r>
          </a:p>
          <a:p>
            <a:r>
              <a:rPr lang="hr-HR" dirty="0"/>
              <a:t>Prvi pisari koji su se služili kredom, zapazili su da se tragovi krede s tamne plohe najlakše i najbrže mogu izbrisati morskom spužvom.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221088"/>
            <a:ext cx="2880320" cy="21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8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281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KREDA I SPUŽVA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Mali eksperiment: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KREDA I SPUŽVA</dc:title>
  <dc:creator>Đurašinović</dc:creator>
  <cp:lastModifiedBy>Đurašinović</cp:lastModifiedBy>
  <cp:revision>2</cp:revision>
  <dcterms:created xsi:type="dcterms:W3CDTF">2014-03-03T18:00:09Z</dcterms:created>
  <dcterms:modified xsi:type="dcterms:W3CDTF">2014-03-03T18:18:39Z</dcterms:modified>
</cp:coreProperties>
</file>