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41365-C0F7-4850-A21B-43B3456D56A4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A189-B229-4B97-AFDE-91FD6AB1A0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12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A9F2B2-AD3D-4903-925F-0CCC1AC69996}" type="datetimeFigureOut">
              <a:rPr lang="hr-HR" smtClean="0"/>
              <a:t>13.2.2013.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D93B94-F6DB-45F5-9981-837E72567DC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257800"/>
            <a:ext cx="4040188" cy="12192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b="1" dirty="0" smtClean="0">
                <a:solidFill>
                  <a:srgbClr val="FFFF00"/>
                </a:solidFill>
              </a:rPr>
              <a:t>1. </a:t>
            </a:r>
            <a:r>
              <a:rPr lang="hr-HR" b="1" dirty="0" smtClean="0"/>
              <a:t>Uvijek se mlađi predstavlja starijem, a muškarac ženi, i onaj na nižem položaju onome na višem.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447800"/>
            <a:ext cx="4041775" cy="5181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dirty="0" smtClean="0">
                <a:solidFill>
                  <a:srgbClr val="FFFF00"/>
                </a:solidFill>
              </a:rPr>
              <a:t>2. </a:t>
            </a:r>
            <a:r>
              <a:rPr lang="hr-HR" sz="2900" dirty="0" smtClean="0"/>
              <a:t>Kad nekoga predstavljate, izgovorite razgovijetno njegovo ime i prezime. No nemojte kazati samo njegovo ime i prezime nego </a:t>
            </a:r>
            <a:r>
              <a:rPr lang="hr-HR" sz="2900" b="1" dirty="0" smtClean="0"/>
              <a:t>dodajte nešto što će ga pobliže označiti, njegovu profesiju ili slično</a:t>
            </a:r>
            <a:r>
              <a:rPr lang="hr-HR" sz="2900" dirty="0" smtClean="0"/>
              <a:t>, kako bi osoba kojoj ste ga predstavili lakše mogla s njime započeti razgovor. Kad predstavljate svoje rođake, ne kažite samo »to je moj brat « ili »moja sestra«, </a:t>
            </a:r>
            <a:r>
              <a:rPr lang="hr-HR" sz="2900" b="1" dirty="0" smtClean="0"/>
              <a:t>nego njegovo ime i prezime.</a:t>
            </a:r>
            <a:endParaRPr lang="hr-HR" sz="2900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sp>
        <p:nvSpPr>
          <p:cNvPr id="30726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46038"/>
          </a:xfrm>
          <a:ln>
            <a:prstDash val="solid"/>
          </a:ln>
        </p:spPr>
        <p:txBody>
          <a:bodyPr>
            <a:normAutofit fontScale="25000" lnSpcReduction="20000"/>
          </a:bodyPr>
          <a:lstStyle/>
          <a:p>
            <a:endParaRPr lang="hr-HR" smtClean="0"/>
          </a:p>
        </p:txBody>
      </p:sp>
      <p:pic>
        <p:nvPicPr>
          <p:cNvPr id="30725" name="Content Placeholder 7" descr="b1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09800"/>
            <a:ext cx="3200400" cy="180022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6169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2192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b="1" dirty="0" smtClean="0">
                <a:solidFill>
                  <a:srgbClr val="FFFF00"/>
                </a:solidFill>
              </a:rPr>
              <a:t>3. </a:t>
            </a:r>
            <a:r>
              <a:rPr lang="hr-HR" b="1" dirty="0" smtClean="0"/>
              <a:t>Kad se sami predstavljate, kažite svoje ime i prezime, ali ne profesiju ili položaj.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95800"/>
            <a:ext cx="4041775" cy="19812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4. </a:t>
            </a:r>
            <a:r>
              <a:rPr lang="hr-HR" dirty="0" smtClean="0"/>
              <a:t>Na radnom mjestu novog člana kolektiva predstavlja rukovoditelj ili neki stariji član kolektiva tako da kaže njegovo ime i prezime, njegovu funkciju i zatim mu predstavi ostale.</a:t>
            </a:r>
            <a:endParaRPr lang="hr-HR" dirty="0"/>
          </a:p>
        </p:txBody>
      </p:sp>
      <p:pic>
        <p:nvPicPr>
          <p:cNvPr id="31749" name="Content Placeholder 6" descr="a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3429000" cy="3200400"/>
          </a:xfrm>
          <a:ln>
            <a:prstDash val="solid"/>
          </a:ln>
        </p:spPr>
      </p:pic>
      <p:pic>
        <p:nvPicPr>
          <p:cNvPr id="31750" name="Content Placeholder 7" descr="d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057400"/>
            <a:ext cx="2951163" cy="2057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7819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4040188" cy="1524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5. </a:t>
            </a:r>
            <a:r>
              <a:rPr lang="hr-HR" dirty="0" smtClean="0"/>
              <a:t>Kad god u društvu muškaraca i žena nekoga nekome predstavljate, </a:t>
            </a:r>
            <a:r>
              <a:rPr lang="hr-HR" b="1" dirty="0" smtClean="0"/>
              <a:t>muškarac koji sjedi mora</a:t>
            </a:r>
            <a:r>
              <a:rPr lang="hr-HR" dirty="0" smtClean="0"/>
              <a:t> </a:t>
            </a:r>
            <a:r>
              <a:rPr lang="hr-HR" b="1" dirty="0" smtClean="0"/>
              <a:t>ustati.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724400"/>
            <a:ext cx="4041775" cy="17526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b="1" dirty="0" smtClean="0">
                <a:solidFill>
                  <a:srgbClr val="FFFF00"/>
                </a:solidFill>
              </a:rPr>
              <a:t>6. </a:t>
            </a:r>
            <a:r>
              <a:rPr lang="hr-HR" b="1" dirty="0" smtClean="0"/>
              <a:t>Žene ne moraju ustati</a:t>
            </a:r>
            <a:r>
              <a:rPr lang="hr-HR" dirty="0" smtClean="0"/>
              <a:t> kad im predstavljaju muškarce, </a:t>
            </a:r>
            <a:r>
              <a:rPr lang="hr-HR" b="1" dirty="0" smtClean="0"/>
              <a:t>ali mlade žene i djevojke trebaju ustati</a:t>
            </a:r>
            <a:r>
              <a:rPr lang="hr-HR" dirty="0" smtClean="0"/>
              <a:t> kad ih predstavljaju starijim ženama.</a:t>
            </a:r>
            <a:endParaRPr lang="hr-HR" dirty="0"/>
          </a:p>
        </p:txBody>
      </p:sp>
      <p:pic>
        <p:nvPicPr>
          <p:cNvPr id="32773" name="Content Placeholder 6" descr="a6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2819400" cy="2743200"/>
          </a:xfrm>
          <a:ln>
            <a:prstDash val="solid"/>
          </a:ln>
        </p:spPr>
      </p:pic>
      <p:pic>
        <p:nvPicPr>
          <p:cNvPr id="32774" name="Content Placeholder 7" descr="f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027238"/>
            <a:ext cx="2362200" cy="211455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925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67200"/>
            <a:ext cx="4040188" cy="2133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7. </a:t>
            </a:r>
            <a:r>
              <a:rPr lang="hr-HR" dirty="0" smtClean="0"/>
              <a:t>Osoba nižeg ranga predstavit će osobu višeg, starija mlađu osobu. Stranom gostu će se predstaviti domaći, ženi muškarca te gostima koji su već na zabavi pridošlog.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267200"/>
            <a:ext cx="4041775" cy="2133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b="1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b="1" dirty="0" smtClean="0">
                <a:solidFill>
                  <a:srgbClr val="FFFF00"/>
                </a:solidFill>
              </a:rPr>
              <a:t>8. </a:t>
            </a:r>
            <a:r>
              <a:rPr lang="hr-HR" b="1" dirty="0" smtClean="0"/>
              <a:t>Osoba višeg ranga oslovljava osobu nižeg ranga s „ti“ jednako kao starija osoba mlađu- neovisno o spolu.</a:t>
            </a:r>
            <a:r>
              <a:rPr lang="hr-HR" dirty="0" smtClean="0"/>
              <a:t> Osobe višeg ranga će ponuditi osobi nižeg da prijeđu na “ti”.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pic>
        <p:nvPicPr>
          <p:cNvPr id="33798" name="Content Placeholder 9" descr="b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828800"/>
            <a:ext cx="2619375" cy="1743075"/>
          </a:xfrm>
          <a:ln>
            <a:prstDash val="solid"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259397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/>
              <a:t>Obraćati se nekom s “ti"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79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295400"/>
          </a:xfrm>
        </p:spPr>
        <p:txBody>
          <a:bodyPr>
            <a:normAutofit fontScale="92500"/>
          </a:bodyPr>
          <a:lstStyle/>
          <a:p>
            <a:pPr marL="0" lvl="1" indent="0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endParaRPr lang="hr-HR" dirty="0" smtClean="0">
              <a:solidFill>
                <a:schemeClr val="bg1"/>
              </a:solidFill>
            </a:endParaRPr>
          </a:p>
          <a:p>
            <a:pPr marL="0" lvl="1" indent="0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9. </a:t>
            </a:r>
            <a:r>
              <a:rPr lang="hr-HR" dirty="0" smtClean="0">
                <a:solidFill>
                  <a:schemeClr val="bg1"/>
                </a:solidFill>
              </a:rPr>
              <a:t>Domaćin mora paziti da upozna goste jedne s drugima.</a:t>
            </a:r>
            <a:endParaRPr lang="hr-HR" sz="18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sp>
        <p:nvSpPr>
          <p:cNvPr id="3482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295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1O. </a:t>
            </a:r>
            <a:r>
              <a:rPr lang="hr-HR" sz="2200" smtClean="0"/>
              <a:t>Pozdravljanje žena riječju “gospođica”više nije u skladu s vremenom.</a:t>
            </a:r>
          </a:p>
        </p:txBody>
      </p:sp>
      <p:pic>
        <p:nvPicPr>
          <p:cNvPr id="34821" name="Content Placeholder 7" descr="c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51025"/>
            <a:ext cx="2971800" cy="3025775"/>
          </a:xfrm>
          <a:ln>
            <a:prstDash val="solid"/>
          </a:ln>
        </p:spPr>
      </p:pic>
      <p:pic>
        <p:nvPicPr>
          <p:cNvPr id="34822" name="Content Placeholder 6" descr="b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135188"/>
            <a:ext cx="2590800" cy="2817812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8641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11. </a:t>
            </a:r>
            <a:r>
              <a:rPr lang="hr-HR" smtClean="0"/>
              <a:t>Nepristojno je prisluškivati druge.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066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12. </a:t>
            </a:r>
            <a:r>
              <a:rPr lang="hr-HR" dirty="0" smtClean="0"/>
              <a:t>Nepristojno je neprestano govoriti o sebi.</a:t>
            </a:r>
            <a:endParaRPr lang="hr-HR" dirty="0"/>
          </a:p>
        </p:txBody>
      </p:sp>
      <p:pic>
        <p:nvPicPr>
          <p:cNvPr id="35845" name="Content Placeholder 7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81200"/>
            <a:ext cx="2609850" cy="2719388"/>
          </a:xfrm>
          <a:ln>
            <a:prstDash val="solid"/>
          </a:ln>
        </p:spPr>
      </p:pic>
      <p:pic>
        <p:nvPicPr>
          <p:cNvPr id="35846" name="Content Placeholder 6" descr="r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05000"/>
            <a:ext cx="3089275" cy="3200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093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IV. Međusobno predstavljanje</a:t>
            </a:r>
            <a:endParaRPr lang="hr-HR" dirty="0"/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219200"/>
          </a:xfrm>
          <a:ln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13. </a:t>
            </a:r>
            <a:r>
              <a:rPr lang="hr-HR" smtClean="0"/>
              <a:t>Neprihvatljivo je ponašanje pokazivanje prstom na druge osobe.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5334000"/>
            <a:ext cx="4041775" cy="1143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14.</a:t>
            </a:r>
            <a:r>
              <a:rPr lang="hr-HR" dirty="0" smtClean="0"/>
              <a:t> Ako pri službenom posjetu prvi pružimo ruku napravili smo pogrešku.</a:t>
            </a:r>
            <a:endParaRPr lang="hr-HR" dirty="0"/>
          </a:p>
        </p:txBody>
      </p:sp>
      <p:pic>
        <p:nvPicPr>
          <p:cNvPr id="36869" name="Content Placeholder 6" descr="p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362200"/>
            <a:ext cx="2819400" cy="2143125"/>
          </a:xfrm>
          <a:ln>
            <a:prstDash val="solid"/>
          </a:ln>
        </p:spPr>
      </p:pic>
      <p:pic>
        <p:nvPicPr>
          <p:cNvPr id="36870" name="Content Placeholder 7" descr="pružiti ruku nekome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344738"/>
            <a:ext cx="2479675" cy="2608262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8805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IV. Međusobno predstavljanje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15. </a:t>
            </a:r>
            <a:r>
              <a:rPr lang="hr-HR" smtClean="0"/>
              <a:t>Gost  ne smije sjesti prije predstavnika tvrtke.</a:t>
            </a:r>
          </a:p>
        </p:txBody>
      </p:sp>
      <p:sp>
        <p:nvSpPr>
          <p:cNvPr id="3789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334000"/>
            <a:ext cx="4041775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16. </a:t>
            </a:r>
            <a:r>
              <a:rPr lang="hr-HR" smtClean="0"/>
              <a:t>Poželjno je održavati kontakt očima.</a:t>
            </a:r>
          </a:p>
        </p:txBody>
      </p:sp>
      <p:pic>
        <p:nvPicPr>
          <p:cNvPr id="37893" name="Content Placeholder 7" descr="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057400"/>
            <a:ext cx="2462213" cy="2533650"/>
          </a:xfrm>
          <a:ln>
            <a:prstDash val="solid"/>
          </a:ln>
        </p:spPr>
      </p:pic>
      <p:pic>
        <p:nvPicPr>
          <p:cNvPr id="37894" name="Content Placeholder 6" descr="š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057400"/>
            <a:ext cx="2514600" cy="2667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63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VI. Oslovljavanje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040188" cy="33528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1. </a:t>
            </a:r>
            <a:r>
              <a:rPr lang="hr-HR" dirty="0" smtClean="0"/>
              <a:t>Ono što poslovnu komunikaciju razlikuje od privatne, prijateljske, svakako je način oslovljavanja. Iako se i tu događaju pomaci i promjene, još uvijek važi osnovno pravilo da se u poslovnome svijetu obraćamo jedni drugima s "Vi", titulom i prezimenom (ili imenom i prezimenom). </a:t>
            </a:r>
            <a:r>
              <a:rPr lang="hr-HR" b="1" dirty="0" smtClean="0"/>
              <a:t>Npr. "Kako ste, doktorice Perić?" ili: "Molim Vas, gospodine Periću!" a ne kako je to u nas čest slučaj: "Gospođo Marija! Gospodine Drago!“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3657600"/>
            <a:ext cx="4041775" cy="2895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2. </a:t>
            </a:r>
            <a:r>
              <a:rPr lang="hr-HR" dirty="0" smtClean="0"/>
              <a:t>U poslovnoj komunikaciji prednost se određuje u prvom redu položajem unutar poslovne sredine, hijerarhijom, a tek onda dobi, odnosno rodom. U privatnom, prijateljskom krugu prednost ćemo uvijek dati starijima, zatim ženama, a tek onda mlađim sudionicima.</a:t>
            </a:r>
            <a:endParaRPr lang="hr-HR" dirty="0"/>
          </a:p>
        </p:txBody>
      </p:sp>
      <p:pic>
        <p:nvPicPr>
          <p:cNvPr id="9221" name="Content Placeholder 6" descr="g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524000"/>
            <a:ext cx="3581400" cy="1676400"/>
          </a:xfrm>
          <a:ln>
            <a:prstDash val="solid"/>
          </a:ln>
        </p:spPr>
      </p:pic>
      <p:pic>
        <p:nvPicPr>
          <p:cNvPr id="9222" name="Content Placeholder 7" descr="h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295400"/>
            <a:ext cx="3200400" cy="216058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1378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513</Words>
  <Application>Microsoft Office PowerPoint</Application>
  <PresentationFormat>Prikaz na zaslonu (4:3)</PresentationFormat>
  <Paragraphs>32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IV. Međusobno predstavljanje</vt:lpstr>
      <vt:lpstr>IV. Međusobno predstavljanje</vt:lpstr>
      <vt:lpstr>IV. Međusobno predstavljanje</vt:lpstr>
      <vt:lpstr>IV. Međusobno predstavljanje</vt:lpstr>
      <vt:lpstr>IV. Međusobno predstavljanje</vt:lpstr>
      <vt:lpstr>IV. Međusobno predstavljanje</vt:lpstr>
      <vt:lpstr>IV. Međusobno predstavljanje</vt:lpstr>
      <vt:lpstr>IV. Međusobno predstavljanje </vt:lpstr>
      <vt:lpstr>VI. Oslovljavanje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Međusobno predstavljanje</dc:title>
  <dc:creator>Fizika</dc:creator>
  <cp:lastModifiedBy>Fizika</cp:lastModifiedBy>
  <cp:revision>2</cp:revision>
  <dcterms:created xsi:type="dcterms:W3CDTF">2013-02-13T09:49:44Z</dcterms:created>
  <dcterms:modified xsi:type="dcterms:W3CDTF">2013-02-13T12:33:03Z</dcterms:modified>
</cp:coreProperties>
</file>