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B5830-8B5B-4A14-A1D3-1FB1F58B1BAC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FAFFF-F1C1-4C38-B581-45E5FC0A09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262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F3E702-5C37-44A6-9087-429746DEFA01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048088-A976-4FD7-BD1F-E3328FE1640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3E702-5C37-44A6-9087-429746DEFA01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48088-A976-4FD7-BD1F-E3328FE1640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3E702-5C37-44A6-9087-429746DEFA01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48088-A976-4FD7-BD1F-E3328FE1640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3E702-5C37-44A6-9087-429746DEFA01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48088-A976-4FD7-BD1F-E3328FE1640A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3E702-5C37-44A6-9087-429746DEFA01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48088-A976-4FD7-BD1F-E3328FE1640A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3E702-5C37-44A6-9087-429746DEFA01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48088-A976-4FD7-BD1F-E3328FE1640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3E702-5C37-44A6-9087-429746DEFA01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48088-A976-4FD7-BD1F-E3328FE1640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3E702-5C37-44A6-9087-429746DEFA01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48088-A976-4FD7-BD1F-E3328FE1640A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F3E702-5C37-44A6-9087-429746DEFA01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48088-A976-4FD7-BD1F-E3328FE1640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2F3E702-5C37-44A6-9087-429746DEFA01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48088-A976-4FD7-BD1F-E3328FE1640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F3E702-5C37-44A6-9087-429746DEFA01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048088-A976-4FD7-BD1F-E3328FE1640A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F3E702-5C37-44A6-9087-429746DEFA01}" type="datetimeFigureOut">
              <a:rPr lang="hr-HR" smtClean="0"/>
              <a:t>14.2.2013.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048088-A976-4FD7-BD1F-E3328FE1640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VII. Pozdrav rukovanjem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4495800"/>
            <a:ext cx="4040188" cy="21336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000" b="1" dirty="0" smtClean="0">
                <a:solidFill>
                  <a:srgbClr val="FFFF00"/>
                </a:solidFill>
              </a:rPr>
              <a:t>1. </a:t>
            </a:r>
            <a:r>
              <a:rPr lang="hr-HR" b="1" dirty="0" smtClean="0"/>
              <a:t>Ruku prva pruža žena</a:t>
            </a:r>
            <a:r>
              <a:rPr lang="hr-HR" dirty="0" smtClean="0"/>
              <a:t> ili onaj koji je stariji, npr. </a:t>
            </a:r>
            <a:r>
              <a:rPr lang="hr-HR" b="1" dirty="0" smtClean="0"/>
              <a:t>stariji muškarac ili žena mladoj djevojci</a:t>
            </a:r>
            <a:r>
              <a:rPr lang="hr-HR" dirty="0" smtClean="0"/>
              <a:t>, odnosno po funkciji viši nižem. Kad se rukujete ruku nećete stisnuti mlohavo  ni prečvrsto, a najmanje ćete njome tresti.</a:t>
            </a:r>
            <a:r>
              <a:rPr lang="hr-HR" b="1" dirty="0" smtClean="0"/>
              <a:t> Dobro je pri rukovanju skinuti rukavicu</a:t>
            </a:r>
            <a:r>
              <a:rPr lang="hr-HR" dirty="0" smtClean="0"/>
              <a:t>. 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343400"/>
            <a:ext cx="4041775" cy="22860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000" dirty="0" smtClean="0">
                <a:solidFill>
                  <a:srgbClr val="FFFF00"/>
                </a:solidFill>
              </a:rPr>
              <a:t>2. </a:t>
            </a:r>
            <a:r>
              <a:rPr lang="hr-HR" dirty="0" smtClean="0"/>
              <a:t>Neprihvaćanje pružene ruke neoprostiva je uvreda. </a:t>
            </a:r>
            <a:r>
              <a:rPr lang="hr-HR" b="1" dirty="0" smtClean="0"/>
              <a:t>Ljubiti ruke</a:t>
            </a:r>
            <a:r>
              <a:rPr lang="hr-HR" dirty="0" smtClean="0"/>
              <a:t> običaj je nastao u Srednjoj Europi. Toga se danas, naročito mladi, sve manje pridržavaju </a:t>
            </a:r>
            <a:r>
              <a:rPr lang="hr-HR" b="1" dirty="0" smtClean="0"/>
              <a:t>i to je već sasvim izašlo iz mode</a:t>
            </a:r>
            <a:r>
              <a:rPr lang="hr-HR" dirty="0" smtClean="0"/>
              <a:t>. Ali ako ipak muškarac ženi poljubi ruku, smije to činiti </a:t>
            </a:r>
            <a:r>
              <a:rPr lang="hr-HR" b="1" dirty="0" smtClean="0"/>
              <a:t>samo u zatvorenom prostoru</a:t>
            </a:r>
            <a:r>
              <a:rPr lang="hr-HR" dirty="0" smtClean="0"/>
              <a:t> </a:t>
            </a:r>
            <a:r>
              <a:rPr lang="hr-HR" b="1" dirty="0" smtClean="0"/>
              <a:t>, nikada na ulici.</a:t>
            </a:r>
            <a:endParaRPr lang="hr-HR" dirty="0"/>
          </a:p>
        </p:txBody>
      </p:sp>
      <p:pic>
        <p:nvPicPr>
          <p:cNvPr id="10245" name="Content Placeholder 6" descr="pružiti ruku nekome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752600"/>
            <a:ext cx="3048000" cy="2362200"/>
          </a:xfrm>
          <a:ln>
            <a:prstDash val="solid"/>
          </a:ln>
        </p:spPr>
      </p:pic>
      <p:pic>
        <p:nvPicPr>
          <p:cNvPr id="10246" name="Content Placeholder 7" descr="a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219200"/>
            <a:ext cx="2984500" cy="28194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68615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VII. Pozdrav rukovanjem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24400"/>
            <a:ext cx="4040188" cy="19812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4000" dirty="0" smtClean="0">
                <a:solidFill>
                  <a:srgbClr val="FFFF00"/>
                </a:solidFill>
              </a:rPr>
              <a:t>3. </a:t>
            </a:r>
            <a:r>
              <a:rPr lang="hr-HR" dirty="0" smtClean="0"/>
              <a:t>Kod rukovanja uvijek treba koristiti desnu ruku, </a:t>
            </a:r>
            <a:r>
              <a:rPr lang="hr-HR" b="1" dirty="0" smtClean="0"/>
              <a:t>ruku treba protresti tri puta</a:t>
            </a:r>
            <a:r>
              <a:rPr lang="hr-HR" dirty="0" smtClean="0"/>
              <a:t> (ni više ni manje), sugovornikov dlan ne treba zadržati u svojoj ruci dulje od 2-3 sekunde, </a:t>
            </a:r>
            <a:r>
              <a:rPr lang="hr-HR" b="1" dirty="0" smtClean="0"/>
              <a:t>pogled treba biti praćen prirodnim osmijehom.</a:t>
            </a:r>
            <a:endParaRPr lang="hr-HR" dirty="0" smtClean="0"/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953000"/>
            <a:ext cx="4041775" cy="1524000"/>
          </a:xfrm>
        </p:spPr>
        <p:txBody>
          <a:bodyPr>
            <a:normAutofit fontScale="92500" lnSpcReduction="20000"/>
          </a:bodyPr>
          <a:lstStyle/>
          <a:p>
            <a:pPr marL="0" lvl="1" indent="0" eaLnBrk="1" fontAlgn="auto" hangingPunct="1">
              <a:spcBef>
                <a:spcPts val="400"/>
              </a:spcBef>
              <a:spcAft>
                <a:spcPts val="0"/>
              </a:spcAft>
              <a:buSzPct val="68000"/>
              <a:buFont typeface="Verdana"/>
              <a:buNone/>
              <a:defRPr/>
            </a:pPr>
            <a:endParaRPr lang="hr-HR" dirty="0" smtClean="0">
              <a:solidFill>
                <a:schemeClr val="bg1"/>
              </a:solidFill>
            </a:endParaRPr>
          </a:p>
          <a:p>
            <a:pPr marL="0" lvl="1" indent="0" eaLnBrk="1" fontAlgn="auto" hangingPunct="1">
              <a:spcBef>
                <a:spcPts val="400"/>
              </a:spcBef>
              <a:spcAft>
                <a:spcPts val="0"/>
              </a:spcAft>
              <a:buSzPct val="68000"/>
              <a:buFont typeface="Verdana"/>
              <a:buNone/>
              <a:defRPr/>
            </a:pPr>
            <a:r>
              <a:rPr lang="hr-HR" sz="3300" dirty="0" smtClean="0">
                <a:solidFill>
                  <a:srgbClr val="FFFF00"/>
                </a:solidFill>
              </a:rPr>
              <a:t>4. </a:t>
            </a:r>
            <a:r>
              <a:rPr lang="hr-HR" dirty="0" smtClean="0">
                <a:solidFill>
                  <a:schemeClr val="bg1"/>
                </a:solidFill>
              </a:rPr>
              <a:t>Pri pozdravljanju treba ustati, to vrijedi i za žene (iznimka: starije i nemoćne osobe ne).</a:t>
            </a:r>
            <a:endParaRPr lang="hr-HR" sz="18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hr-HR" dirty="0"/>
          </a:p>
        </p:txBody>
      </p:sp>
      <p:pic>
        <p:nvPicPr>
          <p:cNvPr id="11269" name="Content Placeholder 6" descr="rukovanje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600200"/>
            <a:ext cx="3276600" cy="2819400"/>
          </a:xfrm>
          <a:ln>
            <a:prstDash val="solid"/>
          </a:ln>
        </p:spPr>
      </p:pic>
      <p:pic>
        <p:nvPicPr>
          <p:cNvPr id="11270" name="Content Placeholder 7" descr="f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524000"/>
            <a:ext cx="2819400" cy="2773363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7309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VII. Pozdrav rukovanjem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81600"/>
            <a:ext cx="4040188" cy="15240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000" dirty="0" smtClean="0">
                <a:solidFill>
                  <a:srgbClr val="FFFF00"/>
                </a:solidFill>
              </a:rPr>
              <a:t>5. </a:t>
            </a:r>
            <a:r>
              <a:rPr lang="hr-HR" dirty="0" smtClean="0"/>
              <a:t>Sako i jaknu pri rukovanju treba zakopčati (barem jedan gumb). Poljubac u poslovnom svijetu treba naznačiti.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181600"/>
            <a:ext cx="4041775" cy="14478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sz="3300" dirty="0" smtClean="0">
                <a:solidFill>
                  <a:srgbClr val="FFFF00"/>
                </a:solidFill>
              </a:rPr>
              <a:t>6. </a:t>
            </a:r>
            <a:r>
              <a:rPr lang="hr-HR" dirty="0" smtClean="0"/>
              <a:t>Rukovanje treba biti ni prelabavo, ni predugo.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hr-HR" dirty="0" smtClean="0"/>
              <a:t>Kod rukovanja treba koristiti desnu ruku, poželjno je rukovanje popratiti smješkom.</a:t>
            </a:r>
            <a:endParaRPr lang="hr-HR" dirty="0"/>
          </a:p>
        </p:txBody>
      </p:sp>
      <p:pic>
        <p:nvPicPr>
          <p:cNvPr id="12293" name="Content Placeholder 7" descr="g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87513" y="1636713"/>
            <a:ext cx="1581150" cy="2895600"/>
          </a:xfrm>
          <a:ln>
            <a:prstDash val="solid"/>
          </a:ln>
        </p:spPr>
      </p:pic>
      <p:pic>
        <p:nvPicPr>
          <p:cNvPr id="12294" name="Content Placeholder 6" descr="d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600200"/>
            <a:ext cx="3162300" cy="32766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6023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226</Words>
  <Application>Microsoft Office PowerPoint</Application>
  <PresentationFormat>Prikaz na zaslonu (4:3)</PresentationFormat>
  <Paragraphs>11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Gomilanje</vt:lpstr>
      <vt:lpstr>VII. Pozdrav rukovanjem</vt:lpstr>
      <vt:lpstr>VII. Pozdrav rukovanjem</vt:lpstr>
      <vt:lpstr>VII. Pozdrav rukovanjem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VII. Pozdrav rukovanjem</dc:title>
  <dc:creator>Fizika</dc:creator>
  <cp:lastModifiedBy>Fizika</cp:lastModifiedBy>
  <cp:revision>2</cp:revision>
  <dcterms:created xsi:type="dcterms:W3CDTF">2013-02-13T12:33:28Z</dcterms:created>
  <dcterms:modified xsi:type="dcterms:W3CDTF">2013-02-14T16:26:53Z</dcterms:modified>
</cp:coreProperties>
</file>