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6832CF-A7F2-47BB-AFAE-5AB21786151E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FCE06B-35B2-4EC2-AEEC-6194A1CEB2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832CF-A7F2-47BB-AFAE-5AB21786151E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CE06B-35B2-4EC2-AEEC-6194A1CEB2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832CF-A7F2-47BB-AFAE-5AB21786151E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CE06B-35B2-4EC2-AEEC-6194A1CEB2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832CF-A7F2-47BB-AFAE-5AB21786151E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CE06B-35B2-4EC2-AEEC-6194A1CEB2B8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832CF-A7F2-47BB-AFAE-5AB21786151E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CE06B-35B2-4EC2-AEEC-6194A1CEB2B8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832CF-A7F2-47BB-AFAE-5AB21786151E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CE06B-35B2-4EC2-AEEC-6194A1CEB2B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832CF-A7F2-47BB-AFAE-5AB21786151E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CE06B-35B2-4EC2-AEEC-6194A1CEB2B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832CF-A7F2-47BB-AFAE-5AB21786151E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CE06B-35B2-4EC2-AEEC-6194A1CEB2B8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832CF-A7F2-47BB-AFAE-5AB21786151E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CE06B-35B2-4EC2-AEEC-6194A1CEB2B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6832CF-A7F2-47BB-AFAE-5AB21786151E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CE06B-35B2-4EC2-AEEC-6194A1CEB2B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6832CF-A7F2-47BB-AFAE-5AB21786151E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FCE06B-35B2-4EC2-AEEC-6194A1CEB2B8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6832CF-A7F2-47BB-AFAE-5AB21786151E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FCE06B-35B2-4EC2-AEEC-6194A1CEB2B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r-HR" dirty="0" smtClean="0"/>
              <a:t>XVI. Pristojno sjedenje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hr-HR" dirty="0" smtClean="0">
                <a:solidFill>
                  <a:srgbClr val="FFFF00"/>
                </a:solidFill>
              </a:rPr>
              <a:t>13</a:t>
            </a:r>
            <a:r>
              <a:rPr lang="hr-HR" dirty="0" smtClean="0"/>
              <a:t>.Za stolicom se sjedi uspravno.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hr-HR" dirty="0" smtClean="0">
                <a:solidFill>
                  <a:srgbClr val="FFFF00"/>
                </a:solidFill>
              </a:rPr>
              <a:t>14.</a:t>
            </a:r>
            <a:r>
              <a:rPr lang="hr-HR" dirty="0" smtClean="0"/>
              <a:t>Noge moraju biti skupljene, a ruke uz tijelo.</a:t>
            </a:r>
            <a:endParaRPr lang="hr-HR" dirty="0"/>
          </a:p>
        </p:txBody>
      </p:sp>
      <p:pic>
        <p:nvPicPr>
          <p:cNvPr id="62469" name="Content Placeholder 6" descr="p.jp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752600"/>
            <a:ext cx="2514600" cy="3109913"/>
          </a:xfrm>
          <a:ln>
            <a:prstDash val="solid"/>
          </a:ln>
        </p:spPr>
      </p:pic>
      <p:pic>
        <p:nvPicPr>
          <p:cNvPr id="62470" name="Content Placeholder 7" descr="r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828800"/>
            <a:ext cx="2741613" cy="2557463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5756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r-HR" dirty="0" smtClean="0"/>
              <a:t>XVI. Pristojno sjedenje</a:t>
            </a:r>
            <a:endParaRPr lang="hr-HR" dirty="0"/>
          </a:p>
        </p:txBody>
      </p:sp>
      <p:sp>
        <p:nvSpPr>
          <p:cNvPr id="6349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914400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hr-HR" smtClean="0">
                <a:solidFill>
                  <a:srgbClr val="FFFF00"/>
                </a:solidFill>
              </a:rPr>
              <a:t>15. </a:t>
            </a:r>
            <a:r>
              <a:rPr lang="hr-HR" smtClean="0"/>
              <a:t>Nepristojno je raširiti noge dok se sjedi.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hr-HR" dirty="0" smtClean="0">
                <a:solidFill>
                  <a:srgbClr val="FFFF00"/>
                </a:solidFill>
              </a:rPr>
              <a:t>16. </a:t>
            </a:r>
            <a:r>
              <a:rPr lang="hr-HR" dirty="0" smtClean="0"/>
              <a:t>Žena, pogotovo ako je u haljini, treba prekrižiti noge.</a:t>
            </a:r>
            <a:endParaRPr lang="hr-HR" dirty="0"/>
          </a:p>
        </p:txBody>
      </p:sp>
      <p:pic>
        <p:nvPicPr>
          <p:cNvPr id="63493" name="Content Placeholder 6" descr="images1.jp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752600"/>
            <a:ext cx="3276600" cy="3124200"/>
          </a:xfrm>
          <a:ln>
            <a:prstDash val="solid"/>
          </a:ln>
        </p:spPr>
      </p:pic>
      <p:pic>
        <p:nvPicPr>
          <p:cNvPr id="63494" name="Content Placeholder 7" descr="d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5025" y="2066925"/>
            <a:ext cx="4041775" cy="2697163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46197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48</Words>
  <Application>Microsoft Office PowerPoint</Application>
  <PresentationFormat>Prikaz na zaslonu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Gomilanje</vt:lpstr>
      <vt:lpstr>XVI. Pristojno sjedenje</vt:lpstr>
      <vt:lpstr>XVI. Pristojno sjedenje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XVI. Pristojno sjedenje</dc:title>
  <dc:creator>Fizika</dc:creator>
  <cp:lastModifiedBy>Fizika</cp:lastModifiedBy>
  <cp:revision>2</cp:revision>
  <dcterms:created xsi:type="dcterms:W3CDTF">2013-02-13T12:42:02Z</dcterms:created>
  <dcterms:modified xsi:type="dcterms:W3CDTF">2013-03-29T08:21:21Z</dcterms:modified>
</cp:coreProperties>
</file>