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73880-7335-48AD-B4E7-0161F909F05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C27BA-C343-4B1B-A118-7836DF71BE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814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6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218EBA1-A4EF-416E-BE55-A18D3AB8108A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716FBD-ADF0-43C7-8684-12FFD542EC7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XV. Odijevanje</a:t>
            </a:r>
            <a:endParaRPr lang="hr-HR" dirty="0"/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9144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smtClean="0">
                <a:solidFill>
                  <a:srgbClr val="FFFF00"/>
                </a:solidFill>
              </a:rPr>
              <a:t>1.</a:t>
            </a:r>
            <a:r>
              <a:rPr lang="hr-HR" smtClean="0"/>
              <a:t> Odjenite smoking ako na pozivnici tako piše. </a:t>
            </a:r>
          </a:p>
        </p:txBody>
      </p:sp>
      <p:sp>
        <p:nvSpPr>
          <p:cNvPr id="5632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914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600" smtClean="0">
                <a:solidFill>
                  <a:srgbClr val="FFFF00"/>
                </a:solidFill>
              </a:rPr>
              <a:t>2.</a:t>
            </a:r>
            <a:r>
              <a:rPr lang="hr-HR" sz="2000" smtClean="0"/>
              <a:t> Ne smiju se nositi prekratke čarape, tako da se vidi gola noga.</a:t>
            </a:r>
          </a:p>
        </p:txBody>
      </p:sp>
      <p:pic>
        <p:nvPicPr>
          <p:cNvPr id="56325" name="Content Placeholder 6" descr="odijelo ako na pozivnici...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752600"/>
            <a:ext cx="2895600" cy="2897188"/>
          </a:xfrm>
          <a:ln>
            <a:prstDash val="solid"/>
          </a:ln>
        </p:spPr>
      </p:pic>
      <p:pic>
        <p:nvPicPr>
          <p:cNvPr id="56326" name="Content Placeholder 9" descr="da se vide noge kratke čarape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600200"/>
            <a:ext cx="2171700" cy="3200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3347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XV. Odijevanje</a:t>
            </a:r>
            <a:endParaRPr lang="hr-HR" dirty="0"/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990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3.</a:t>
            </a:r>
            <a:r>
              <a:rPr lang="hr-HR" sz="2200" smtClean="0"/>
              <a:t> S tamnim odijelom nikada nećete pogriješiti, prikladno je za sve.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99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800" dirty="0" smtClean="0">
                <a:solidFill>
                  <a:srgbClr val="FFFF00"/>
                </a:solidFill>
              </a:rPr>
              <a:t>4.</a:t>
            </a:r>
            <a:r>
              <a:rPr lang="hr-HR" sz="1700" dirty="0" smtClean="0"/>
              <a:t> U svakom slučaju čarape su obvezne, čak se ni za najveće vrućine ne smijemo pojaviti bosih nogu u cipelama. </a:t>
            </a:r>
          </a:p>
        </p:txBody>
      </p:sp>
      <p:pic>
        <p:nvPicPr>
          <p:cNvPr id="57349" name="Content Placeholder 6" descr="jako tamno odijelo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828800"/>
            <a:ext cx="2243138" cy="3048000"/>
          </a:xfrm>
          <a:ln>
            <a:prstDash val="solid"/>
          </a:ln>
        </p:spPr>
      </p:pic>
      <p:pic>
        <p:nvPicPr>
          <p:cNvPr id="57350" name="Content Placeholder 7" descr="a12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5325" y="2135188"/>
            <a:ext cx="1781175" cy="2562225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5687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XV. Odijevanje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76800"/>
            <a:ext cx="4040188" cy="137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800" smtClean="0">
                <a:solidFill>
                  <a:srgbClr val="FFFF00"/>
                </a:solidFill>
              </a:rPr>
              <a:t>5.</a:t>
            </a:r>
            <a:r>
              <a:rPr lang="hr-HR" sz="2000" smtClean="0"/>
              <a:t> Tenisice su pogrešna obuća u poslovnom okruženju, ma kakva prigoda bila. Bijele čarape su samo za sport. </a:t>
            </a:r>
          </a:p>
        </p:txBody>
      </p:sp>
      <p:sp>
        <p:nvSpPr>
          <p:cNvPr id="58372" name="Text Placeholder 3"/>
          <p:cNvSpPr>
            <a:spLocks noGrp="1"/>
          </p:cNvSpPr>
          <p:nvPr>
            <p:ph type="body" sz="half" idx="3"/>
          </p:nvPr>
        </p:nvSpPr>
        <p:spPr>
          <a:xfrm>
            <a:off x="4876800" y="4800600"/>
            <a:ext cx="4041775" cy="1447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6</a:t>
            </a:r>
            <a:r>
              <a:rPr lang="hr-HR" sz="2000" smtClean="0"/>
              <a:t>. Postoji jedno suvremeno pravilo u odijevanju koje glasi: „ Što viša pozicija, to tamnija odjeća“. </a:t>
            </a:r>
          </a:p>
        </p:txBody>
      </p:sp>
      <p:pic>
        <p:nvPicPr>
          <p:cNvPr id="58373" name="Content Placeholder 6" descr="tenisice i odijelo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447800"/>
            <a:ext cx="2514600" cy="3189288"/>
          </a:xfrm>
          <a:ln>
            <a:prstDash val="solid"/>
          </a:ln>
        </p:spPr>
      </p:pic>
      <p:pic>
        <p:nvPicPr>
          <p:cNvPr id="58374" name="Content Placeholder 7" descr="a13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2425" y="1828800"/>
            <a:ext cx="2466975" cy="2509838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55400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XV. Odijevanje</a:t>
            </a:r>
            <a:endParaRPr lang="hr-HR" dirty="0"/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76800"/>
            <a:ext cx="4040188" cy="1676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7.</a:t>
            </a:r>
            <a:r>
              <a:rPr lang="hr-HR" sz="1700" smtClean="0"/>
              <a:t> Muške košulje moraju pristajati tako da ovratnik viri iznad ovratnika sakoa otprilike jedan centimetar. Rukavi košulje moraju viriti ispod rukava sakoa otprilike dva centimetra. </a:t>
            </a:r>
          </a:p>
        </p:txBody>
      </p:sp>
      <p:sp>
        <p:nvSpPr>
          <p:cNvPr id="5939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029200"/>
            <a:ext cx="4041775" cy="1524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8.</a:t>
            </a:r>
            <a:r>
              <a:rPr lang="hr-HR" sz="1700" smtClean="0"/>
              <a:t> Naušnice kod muškaraca na poslu se smatraju vrlo neozbiljnima. Muškarci koji nose zlatne lančiće oko ručnog zgloba ili oko vrata i piercing djeluju neozbiljno</a:t>
            </a:r>
          </a:p>
        </p:txBody>
      </p:sp>
      <p:pic>
        <p:nvPicPr>
          <p:cNvPr id="59397" name="Content Placeholder 6" descr="zakopčan sako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2017713"/>
            <a:ext cx="2667000" cy="2438400"/>
          </a:xfrm>
          <a:ln>
            <a:prstDash val="solid"/>
          </a:ln>
        </p:spPr>
      </p:pic>
      <p:pic>
        <p:nvPicPr>
          <p:cNvPr id="59398" name="Content Placeholder 7" descr="naušnica kod muškarc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1851025"/>
            <a:ext cx="2514600" cy="2619375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5640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XV. Odijevanje</a:t>
            </a:r>
            <a:endParaRPr lang="hr-HR" dirty="0"/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9.</a:t>
            </a:r>
            <a:r>
              <a:rPr lang="hr-HR" sz="2000" smtClean="0"/>
              <a:t> Sportske bijele čarape se ne nose nigdje, osim na sportskom terenu uz sportsku obuću. </a:t>
            </a:r>
          </a:p>
        </p:txBody>
      </p:sp>
      <p:sp>
        <p:nvSpPr>
          <p:cNvPr id="6042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219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10.</a:t>
            </a:r>
            <a:r>
              <a:rPr lang="hr-HR" sz="2000" smtClean="0"/>
              <a:t> Žena uvijek mora nositi fine najlonke, a boja se ne smije razlikovati od boje noge. </a:t>
            </a:r>
          </a:p>
        </p:txBody>
      </p:sp>
      <p:pic>
        <p:nvPicPr>
          <p:cNvPr id="60421" name="Content Placeholder 6" descr="pretkratke čarape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209800"/>
            <a:ext cx="2819400" cy="2667000"/>
          </a:xfrm>
          <a:ln>
            <a:prstDash val="solid"/>
          </a:ln>
        </p:spPr>
      </p:pic>
      <p:pic>
        <p:nvPicPr>
          <p:cNvPr id="60422" name="Content Placeholder 9" descr="a14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133600"/>
            <a:ext cx="2879725" cy="2667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1129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XV. Odijevanje</a:t>
            </a:r>
            <a:endParaRPr lang="hr-HR" dirty="0"/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500" smtClean="0">
                <a:solidFill>
                  <a:srgbClr val="FFFF00"/>
                </a:solidFill>
              </a:rPr>
              <a:t>11.</a:t>
            </a:r>
            <a:r>
              <a:rPr lang="hr-HR" sz="2000" smtClean="0"/>
              <a:t> Kožne cipele idu uz sve.</a:t>
            </a:r>
          </a:p>
        </p:txBody>
      </p:sp>
      <p:sp>
        <p:nvSpPr>
          <p:cNvPr id="6144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3810000"/>
            <a:ext cx="4041775" cy="2895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12.</a:t>
            </a:r>
            <a:r>
              <a:rPr lang="hr-HR" sz="1500" smtClean="0"/>
              <a:t> Odjeća mora biti u skladu s profesijom i  ne previše prianjati uz tijelo.</a:t>
            </a:r>
          </a:p>
          <a:p>
            <a:pPr eaLnBrk="1" hangingPunct="1">
              <a:lnSpc>
                <a:spcPct val="80000"/>
              </a:lnSpc>
            </a:pPr>
            <a:endParaRPr lang="hr-HR" sz="1500" smtClean="0"/>
          </a:p>
          <a:p>
            <a:pPr eaLnBrk="1" hangingPunct="1">
              <a:lnSpc>
                <a:spcPct val="80000"/>
              </a:lnSpc>
            </a:pPr>
            <a:r>
              <a:rPr lang="hr-HR" sz="1500" smtClean="0"/>
              <a:t>Bluze, suknje i  haljine ne smiju biti prozirne. Izrez ne smije biti predubok, suknja ne smije biti prekratka, odjeća ne smije biti preuska. Ne nositi prevelike naušnice, šminka mora biti diskretna. </a:t>
            </a:r>
          </a:p>
        </p:txBody>
      </p:sp>
      <p:pic>
        <p:nvPicPr>
          <p:cNvPr id="61445" name="Content Placeholder 7" descr="a15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9838" y="2057400"/>
            <a:ext cx="2476500" cy="2895600"/>
          </a:xfrm>
          <a:ln>
            <a:prstDash val="solid"/>
          </a:ln>
        </p:spPr>
      </p:pic>
      <p:pic>
        <p:nvPicPr>
          <p:cNvPr id="61446" name="Content Placeholder 7" descr="žena u suknji- najlonke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143000"/>
            <a:ext cx="3155950" cy="2743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5153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277</Words>
  <Application>Microsoft Office PowerPoint</Application>
  <PresentationFormat>Prikaz na zaslonu (4:3)</PresentationFormat>
  <Paragraphs>20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Gomilanje</vt:lpstr>
      <vt:lpstr>XV. Odijevanje</vt:lpstr>
      <vt:lpstr>XV. Odijevanje</vt:lpstr>
      <vt:lpstr>XV. Odijevanje</vt:lpstr>
      <vt:lpstr>XV. Odijevanje</vt:lpstr>
      <vt:lpstr>XV. Odijevanje</vt:lpstr>
      <vt:lpstr>XV. Odijevanje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XV. Odijevanje</dc:title>
  <dc:creator>Fizika</dc:creator>
  <cp:lastModifiedBy>Fizika</cp:lastModifiedBy>
  <cp:revision>2</cp:revision>
  <dcterms:created xsi:type="dcterms:W3CDTF">2013-02-13T12:41:25Z</dcterms:created>
  <dcterms:modified xsi:type="dcterms:W3CDTF">2013-03-29T08:11:23Z</dcterms:modified>
</cp:coreProperties>
</file>